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87" r:id="rId3"/>
    <p:sldId id="286" r:id="rId4"/>
    <p:sldId id="285" r:id="rId5"/>
    <p:sldId id="279" r:id="rId6"/>
    <p:sldId id="282" r:id="rId7"/>
    <p:sldId id="276" r:id="rId8"/>
    <p:sldId id="272" r:id="rId9"/>
    <p:sldId id="275" r:id="rId10"/>
    <p:sldId id="273" r:id="rId11"/>
    <p:sldId id="274" r:id="rId12"/>
  </p:sld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498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261A7-D44F-4F12-B12C-F6AFDDC1726C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3A2E2-D981-42E8-8273-B18B347FE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3A2E2-D981-42E8-8273-B18B347FE6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0569"/>
            <a:ext cx="77724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88951"/>
            <a:ext cx="2057400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88951"/>
            <a:ext cx="601980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5867"/>
            <a:ext cx="77724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75620"/>
            <a:ext cx="77724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44801"/>
            <a:ext cx="403860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44801"/>
            <a:ext cx="403860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7"/>
            <a:ext cx="404018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3"/>
            <a:ext cx="404018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2046817"/>
            <a:ext cx="404177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899833"/>
            <a:ext cx="404177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364067"/>
            <a:ext cx="300831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9"/>
            <a:ext cx="51117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913469"/>
            <a:ext cx="300831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400801"/>
            <a:ext cx="54864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7033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56452"/>
            <a:ext cx="54864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2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475136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6826E-46A0-4EAD-A2C7-10DF527169C5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475136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6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773C-17A1-4A85-9494-F7F3B9EF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" name="Rectangle 1808"/>
          <p:cNvSpPr/>
          <p:nvPr/>
        </p:nvSpPr>
        <p:spPr>
          <a:xfrm>
            <a:off x="83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83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83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83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83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7" name="Rectangle 736"/>
          <p:cNvSpPr/>
          <p:nvPr/>
        </p:nvSpPr>
        <p:spPr>
          <a:xfrm>
            <a:off x="838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1" name="Rectangle 740"/>
          <p:cNvSpPr/>
          <p:nvPr/>
        </p:nvSpPr>
        <p:spPr>
          <a:xfrm>
            <a:off x="838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2" name="Rectangle 741"/>
          <p:cNvSpPr/>
          <p:nvPr/>
        </p:nvSpPr>
        <p:spPr>
          <a:xfrm>
            <a:off x="83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4" name="Rectangle 743"/>
          <p:cNvSpPr/>
          <p:nvPr/>
        </p:nvSpPr>
        <p:spPr>
          <a:xfrm>
            <a:off x="83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5" name="Rectangle 744"/>
          <p:cNvSpPr/>
          <p:nvPr/>
        </p:nvSpPr>
        <p:spPr>
          <a:xfrm>
            <a:off x="83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6" name="Rectangle 745"/>
          <p:cNvSpPr/>
          <p:nvPr/>
        </p:nvSpPr>
        <p:spPr>
          <a:xfrm>
            <a:off x="83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8" name="Rectangle 747"/>
          <p:cNvSpPr/>
          <p:nvPr/>
        </p:nvSpPr>
        <p:spPr>
          <a:xfrm>
            <a:off x="83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2" name="Rectangle 751"/>
          <p:cNvSpPr/>
          <p:nvPr/>
        </p:nvSpPr>
        <p:spPr>
          <a:xfrm>
            <a:off x="838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3" name="Rectangle 752"/>
          <p:cNvSpPr/>
          <p:nvPr/>
        </p:nvSpPr>
        <p:spPr>
          <a:xfrm>
            <a:off x="83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5" name="Rectangle 754"/>
          <p:cNvSpPr/>
          <p:nvPr/>
        </p:nvSpPr>
        <p:spPr>
          <a:xfrm>
            <a:off x="83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6" name="Rectangle 755"/>
          <p:cNvSpPr/>
          <p:nvPr/>
        </p:nvSpPr>
        <p:spPr>
          <a:xfrm>
            <a:off x="83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7" name="Rectangle 756"/>
          <p:cNvSpPr/>
          <p:nvPr/>
        </p:nvSpPr>
        <p:spPr>
          <a:xfrm>
            <a:off x="83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9" name="Rectangle 758"/>
          <p:cNvSpPr/>
          <p:nvPr/>
        </p:nvSpPr>
        <p:spPr>
          <a:xfrm>
            <a:off x="838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3" name="Rectangle 762"/>
          <p:cNvSpPr/>
          <p:nvPr/>
        </p:nvSpPr>
        <p:spPr>
          <a:xfrm>
            <a:off x="838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4" name="Rectangle 763"/>
          <p:cNvSpPr/>
          <p:nvPr/>
        </p:nvSpPr>
        <p:spPr>
          <a:xfrm>
            <a:off x="83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6" name="Rectangle 765"/>
          <p:cNvSpPr/>
          <p:nvPr/>
        </p:nvSpPr>
        <p:spPr>
          <a:xfrm>
            <a:off x="83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7" name="Rectangle 766"/>
          <p:cNvSpPr/>
          <p:nvPr/>
        </p:nvSpPr>
        <p:spPr>
          <a:xfrm>
            <a:off x="83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8" name="Rectangle 767"/>
          <p:cNvSpPr/>
          <p:nvPr/>
        </p:nvSpPr>
        <p:spPr>
          <a:xfrm>
            <a:off x="83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0" name="Rectangle 769"/>
          <p:cNvSpPr/>
          <p:nvPr/>
        </p:nvSpPr>
        <p:spPr>
          <a:xfrm>
            <a:off x="83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4" name="Rectangle 773"/>
          <p:cNvSpPr/>
          <p:nvPr/>
        </p:nvSpPr>
        <p:spPr>
          <a:xfrm>
            <a:off x="838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5" name="Rectangle 774"/>
          <p:cNvSpPr/>
          <p:nvPr/>
        </p:nvSpPr>
        <p:spPr>
          <a:xfrm>
            <a:off x="83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7" name="Rectangle 776"/>
          <p:cNvSpPr/>
          <p:nvPr/>
        </p:nvSpPr>
        <p:spPr>
          <a:xfrm>
            <a:off x="83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8" name="Rectangle 777"/>
          <p:cNvSpPr/>
          <p:nvPr/>
        </p:nvSpPr>
        <p:spPr>
          <a:xfrm>
            <a:off x="83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9" name="Rectangle 778"/>
          <p:cNvSpPr/>
          <p:nvPr/>
        </p:nvSpPr>
        <p:spPr>
          <a:xfrm>
            <a:off x="83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1" name="Rectangle 780"/>
          <p:cNvSpPr/>
          <p:nvPr/>
        </p:nvSpPr>
        <p:spPr>
          <a:xfrm>
            <a:off x="83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6" name="Rectangle 785"/>
          <p:cNvSpPr/>
          <p:nvPr/>
        </p:nvSpPr>
        <p:spPr>
          <a:xfrm>
            <a:off x="83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1" name="Rectangle 790"/>
          <p:cNvSpPr/>
          <p:nvPr/>
        </p:nvSpPr>
        <p:spPr>
          <a:xfrm>
            <a:off x="144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1752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1447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99" name="Rectangle 798"/>
          <p:cNvSpPr/>
          <p:nvPr/>
        </p:nvSpPr>
        <p:spPr>
          <a:xfrm>
            <a:off x="1752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0" name="Rectangle 799"/>
          <p:cNvSpPr/>
          <p:nvPr/>
        </p:nvSpPr>
        <p:spPr>
          <a:xfrm>
            <a:off x="144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1" name="Rectangle 800"/>
          <p:cNvSpPr/>
          <p:nvPr/>
        </p:nvSpPr>
        <p:spPr>
          <a:xfrm>
            <a:off x="1447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2" name="Rectangle 801"/>
          <p:cNvSpPr/>
          <p:nvPr/>
        </p:nvSpPr>
        <p:spPr>
          <a:xfrm>
            <a:off x="1447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3" name="Rectangle 802"/>
          <p:cNvSpPr/>
          <p:nvPr/>
        </p:nvSpPr>
        <p:spPr>
          <a:xfrm>
            <a:off x="1752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4" name="Rectangle 803"/>
          <p:cNvSpPr/>
          <p:nvPr/>
        </p:nvSpPr>
        <p:spPr>
          <a:xfrm>
            <a:off x="175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5" name="Rectangle 804"/>
          <p:cNvSpPr/>
          <p:nvPr/>
        </p:nvSpPr>
        <p:spPr>
          <a:xfrm>
            <a:off x="1447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6" name="Rectangle 805"/>
          <p:cNvSpPr/>
          <p:nvPr/>
        </p:nvSpPr>
        <p:spPr>
          <a:xfrm>
            <a:off x="175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7" name="Rectangle 806"/>
          <p:cNvSpPr/>
          <p:nvPr/>
        </p:nvSpPr>
        <p:spPr>
          <a:xfrm>
            <a:off x="175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8" name="Rectangle 807"/>
          <p:cNvSpPr/>
          <p:nvPr/>
        </p:nvSpPr>
        <p:spPr>
          <a:xfrm>
            <a:off x="1752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9" name="Rectangle 808"/>
          <p:cNvSpPr/>
          <p:nvPr/>
        </p:nvSpPr>
        <p:spPr>
          <a:xfrm>
            <a:off x="1447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10" name="Rectangle 809"/>
          <p:cNvSpPr/>
          <p:nvPr/>
        </p:nvSpPr>
        <p:spPr>
          <a:xfrm>
            <a:off x="17526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1" name="Rectangle 810"/>
          <p:cNvSpPr/>
          <p:nvPr/>
        </p:nvSpPr>
        <p:spPr>
          <a:xfrm>
            <a:off x="1447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2" name="Rectangle 811"/>
          <p:cNvSpPr/>
          <p:nvPr/>
        </p:nvSpPr>
        <p:spPr>
          <a:xfrm>
            <a:off x="144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3" name="Rectangle 812"/>
          <p:cNvSpPr/>
          <p:nvPr/>
        </p:nvSpPr>
        <p:spPr>
          <a:xfrm>
            <a:off x="144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4" name="Rectangle 813"/>
          <p:cNvSpPr/>
          <p:nvPr/>
        </p:nvSpPr>
        <p:spPr>
          <a:xfrm>
            <a:off x="1752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5" name="Rectangle 814"/>
          <p:cNvSpPr/>
          <p:nvPr/>
        </p:nvSpPr>
        <p:spPr>
          <a:xfrm>
            <a:off x="175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6" name="Rectangle 815"/>
          <p:cNvSpPr/>
          <p:nvPr/>
        </p:nvSpPr>
        <p:spPr>
          <a:xfrm>
            <a:off x="1447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7" name="Rectangle 816"/>
          <p:cNvSpPr/>
          <p:nvPr/>
        </p:nvSpPr>
        <p:spPr>
          <a:xfrm>
            <a:off x="1752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1752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1752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1447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21" name="Rectangle 820"/>
          <p:cNvSpPr/>
          <p:nvPr/>
        </p:nvSpPr>
        <p:spPr>
          <a:xfrm>
            <a:off x="1752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1447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1447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1447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1752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175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1447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8" name="Rectangle 827"/>
          <p:cNvSpPr/>
          <p:nvPr/>
        </p:nvSpPr>
        <p:spPr>
          <a:xfrm>
            <a:off x="175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175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1752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1447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32" name="Rectangle 831"/>
          <p:cNvSpPr/>
          <p:nvPr/>
        </p:nvSpPr>
        <p:spPr>
          <a:xfrm>
            <a:off x="1752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1447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4" name="Rectangle 833"/>
          <p:cNvSpPr/>
          <p:nvPr/>
        </p:nvSpPr>
        <p:spPr>
          <a:xfrm>
            <a:off x="144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144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6" name="Rectangle 835"/>
          <p:cNvSpPr/>
          <p:nvPr/>
        </p:nvSpPr>
        <p:spPr>
          <a:xfrm>
            <a:off x="1752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175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1447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9" name="Rectangle 838"/>
          <p:cNvSpPr/>
          <p:nvPr/>
        </p:nvSpPr>
        <p:spPr>
          <a:xfrm>
            <a:off x="1752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0" name="Rectangle 839"/>
          <p:cNvSpPr/>
          <p:nvPr/>
        </p:nvSpPr>
        <p:spPr>
          <a:xfrm>
            <a:off x="1752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1" name="Rectangle 840"/>
          <p:cNvSpPr/>
          <p:nvPr/>
        </p:nvSpPr>
        <p:spPr>
          <a:xfrm>
            <a:off x="1752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2" name="Rectangle 841"/>
          <p:cNvSpPr/>
          <p:nvPr/>
        </p:nvSpPr>
        <p:spPr>
          <a:xfrm>
            <a:off x="1447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43" name="Rectangle 842"/>
          <p:cNvSpPr/>
          <p:nvPr/>
        </p:nvSpPr>
        <p:spPr>
          <a:xfrm>
            <a:off x="1752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4" name="Rectangle 843"/>
          <p:cNvSpPr/>
          <p:nvPr/>
        </p:nvSpPr>
        <p:spPr>
          <a:xfrm>
            <a:off x="144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5" name="Rectangle 844"/>
          <p:cNvSpPr/>
          <p:nvPr/>
        </p:nvSpPr>
        <p:spPr>
          <a:xfrm>
            <a:off x="175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144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144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175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144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175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1" name="Rectangle 850"/>
          <p:cNvSpPr/>
          <p:nvPr/>
        </p:nvSpPr>
        <p:spPr>
          <a:xfrm>
            <a:off x="175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175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205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54" name="Rectangle 853"/>
          <p:cNvSpPr/>
          <p:nvPr/>
        </p:nvSpPr>
        <p:spPr>
          <a:xfrm>
            <a:off x="236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2057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7" name="Rectangle 856"/>
          <p:cNvSpPr/>
          <p:nvPr/>
        </p:nvSpPr>
        <p:spPr>
          <a:xfrm>
            <a:off x="205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2362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0" name="Rectangle 859"/>
          <p:cNvSpPr/>
          <p:nvPr/>
        </p:nvSpPr>
        <p:spPr>
          <a:xfrm>
            <a:off x="2057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236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2" name="Rectangle 861"/>
          <p:cNvSpPr/>
          <p:nvPr/>
        </p:nvSpPr>
        <p:spPr>
          <a:xfrm>
            <a:off x="236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2362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2057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65" name="Rectangle 864"/>
          <p:cNvSpPr/>
          <p:nvPr/>
        </p:nvSpPr>
        <p:spPr>
          <a:xfrm>
            <a:off x="236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205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2057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205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2362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2362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2057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2362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2362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2362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5" name="Rectangle 874"/>
          <p:cNvSpPr/>
          <p:nvPr/>
        </p:nvSpPr>
        <p:spPr>
          <a:xfrm>
            <a:off x="2057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76" name="Rectangle 875"/>
          <p:cNvSpPr/>
          <p:nvPr/>
        </p:nvSpPr>
        <p:spPr>
          <a:xfrm>
            <a:off x="2362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2057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2057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205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2362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2362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2057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236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4" name="Rectangle 883"/>
          <p:cNvSpPr/>
          <p:nvPr/>
        </p:nvSpPr>
        <p:spPr>
          <a:xfrm>
            <a:off x="236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2362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6" name="Rectangle 885"/>
          <p:cNvSpPr/>
          <p:nvPr/>
        </p:nvSpPr>
        <p:spPr>
          <a:xfrm>
            <a:off x="2057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87" name="Rectangle 886"/>
          <p:cNvSpPr/>
          <p:nvPr/>
        </p:nvSpPr>
        <p:spPr>
          <a:xfrm>
            <a:off x="236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2057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2057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2057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2362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2362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2057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2362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2362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2362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0" name="Rectangle 899"/>
          <p:cNvSpPr/>
          <p:nvPr/>
        </p:nvSpPr>
        <p:spPr>
          <a:xfrm>
            <a:off x="2057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01" name="Rectangle 900"/>
          <p:cNvSpPr/>
          <p:nvPr/>
        </p:nvSpPr>
        <p:spPr>
          <a:xfrm>
            <a:off x="2362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2057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2057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205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2362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2362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2057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236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9" name="Rectangle 908"/>
          <p:cNvSpPr/>
          <p:nvPr/>
        </p:nvSpPr>
        <p:spPr>
          <a:xfrm>
            <a:off x="236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2362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205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12" name="Rectangle 911"/>
          <p:cNvSpPr/>
          <p:nvPr/>
        </p:nvSpPr>
        <p:spPr>
          <a:xfrm>
            <a:off x="236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205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236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266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7" name="Rectangle 916"/>
          <p:cNvSpPr/>
          <p:nvPr/>
        </p:nvSpPr>
        <p:spPr>
          <a:xfrm>
            <a:off x="297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2" name="Rectangle 921"/>
          <p:cNvSpPr/>
          <p:nvPr/>
        </p:nvSpPr>
        <p:spPr>
          <a:xfrm>
            <a:off x="2667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23" name="Rectangle 922"/>
          <p:cNvSpPr/>
          <p:nvPr/>
        </p:nvSpPr>
        <p:spPr>
          <a:xfrm>
            <a:off x="2971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4" name="Rectangle 923"/>
          <p:cNvSpPr/>
          <p:nvPr/>
        </p:nvSpPr>
        <p:spPr>
          <a:xfrm>
            <a:off x="2667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5" name="Rectangle 924"/>
          <p:cNvSpPr/>
          <p:nvPr/>
        </p:nvSpPr>
        <p:spPr>
          <a:xfrm>
            <a:off x="266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6" name="Rectangle 925"/>
          <p:cNvSpPr/>
          <p:nvPr/>
        </p:nvSpPr>
        <p:spPr>
          <a:xfrm>
            <a:off x="2667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7" name="Rectangle 926"/>
          <p:cNvSpPr/>
          <p:nvPr/>
        </p:nvSpPr>
        <p:spPr>
          <a:xfrm>
            <a:off x="297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8" name="Rectangle 927"/>
          <p:cNvSpPr/>
          <p:nvPr/>
        </p:nvSpPr>
        <p:spPr>
          <a:xfrm>
            <a:off x="2971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9" name="Rectangle 928"/>
          <p:cNvSpPr/>
          <p:nvPr/>
        </p:nvSpPr>
        <p:spPr>
          <a:xfrm>
            <a:off x="2667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0" name="Rectangle 929"/>
          <p:cNvSpPr/>
          <p:nvPr/>
        </p:nvSpPr>
        <p:spPr>
          <a:xfrm>
            <a:off x="297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1" name="Rectangle 930"/>
          <p:cNvSpPr/>
          <p:nvPr/>
        </p:nvSpPr>
        <p:spPr>
          <a:xfrm>
            <a:off x="2971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2" name="Rectangle 931"/>
          <p:cNvSpPr/>
          <p:nvPr/>
        </p:nvSpPr>
        <p:spPr>
          <a:xfrm>
            <a:off x="2971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3" name="Rectangle 932"/>
          <p:cNvSpPr/>
          <p:nvPr/>
        </p:nvSpPr>
        <p:spPr>
          <a:xfrm>
            <a:off x="2667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34" name="Rectangle 933"/>
          <p:cNvSpPr/>
          <p:nvPr/>
        </p:nvSpPr>
        <p:spPr>
          <a:xfrm>
            <a:off x="2971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5" name="Rectangle 934"/>
          <p:cNvSpPr/>
          <p:nvPr/>
        </p:nvSpPr>
        <p:spPr>
          <a:xfrm>
            <a:off x="2667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6" name="Rectangle 935"/>
          <p:cNvSpPr/>
          <p:nvPr/>
        </p:nvSpPr>
        <p:spPr>
          <a:xfrm>
            <a:off x="2667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7" name="Rectangle 936"/>
          <p:cNvSpPr/>
          <p:nvPr/>
        </p:nvSpPr>
        <p:spPr>
          <a:xfrm>
            <a:off x="2667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8" name="Rectangle 937"/>
          <p:cNvSpPr/>
          <p:nvPr/>
        </p:nvSpPr>
        <p:spPr>
          <a:xfrm>
            <a:off x="2971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9" name="Rectangle 938"/>
          <p:cNvSpPr/>
          <p:nvPr/>
        </p:nvSpPr>
        <p:spPr>
          <a:xfrm>
            <a:off x="2971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0" name="Rectangle 939"/>
          <p:cNvSpPr/>
          <p:nvPr/>
        </p:nvSpPr>
        <p:spPr>
          <a:xfrm>
            <a:off x="2667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1" name="Rectangle 940"/>
          <p:cNvSpPr/>
          <p:nvPr/>
        </p:nvSpPr>
        <p:spPr>
          <a:xfrm>
            <a:off x="297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2" name="Rectangle 941"/>
          <p:cNvSpPr/>
          <p:nvPr/>
        </p:nvSpPr>
        <p:spPr>
          <a:xfrm>
            <a:off x="297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3" name="Rectangle 942"/>
          <p:cNvSpPr/>
          <p:nvPr/>
        </p:nvSpPr>
        <p:spPr>
          <a:xfrm>
            <a:off x="2971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4" name="Rectangle 943"/>
          <p:cNvSpPr/>
          <p:nvPr/>
        </p:nvSpPr>
        <p:spPr>
          <a:xfrm>
            <a:off x="266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45" name="Rectangle 944"/>
          <p:cNvSpPr/>
          <p:nvPr/>
        </p:nvSpPr>
        <p:spPr>
          <a:xfrm>
            <a:off x="2971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6" name="Rectangle 945"/>
          <p:cNvSpPr/>
          <p:nvPr/>
        </p:nvSpPr>
        <p:spPr>
          <a:xfrm>
            <a:off x="266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7" name="Rectangle 946"/>
          <p:cNvSpPr/>
          <p:nvPr/>
        </p:nvSpPr>
        <p:spPr>
          <a:xfrm>
            <a:off x="266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8" name="Rectangle 947"/>
          <p:cNvSpPr/>
          <p:nvPr/>
        </p:nvSpPr>
        <p:spPr>
          <a:xfrm>
            <a:off x="2667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9" name="Rectangle 948"/>
          <p:cNvSpPr/>
          <p:nvPr/>
        </p:nvSpPr>
        <p:spPr>
          <a:xfrm>
            <a:off x="297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0" name="Rectangle 949"/>
          <p:cNvSpPr/>
          <p:nvPr/>
        </p:nvSpPr>
        <p:spPr>
          <a:xfrm>
            <a:off x="297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1" name="Rectangle 950"/>
          <p:cNvSpPr/>
          <p:nvPr/>
        </p:nvSpPr>
        <p:spPr>
          <a:xfrm>
            <a:off x="2667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2" name="Rectangle 951"/>
          <p:cNvSpPr/>
          <p:nvPr/>
        </p:nvSpPr>
        <p:spPr>
          <a:xfrm>
            <a:off x="2971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3" name="Rectangle 952"/>
          <p:cNvSpPr/>
          <p:nvPr/>
        </p:nvSpPr>
        <p:spPr>
          <a:xfrm>
            <a:off x="2971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4" name="Rectangle 953"/>
          <p:cNvSpPr/>
          <p:nvPr/>
        </p:nvSpPr>
        <p:spPr>
          <a:xfrm>
            <a:off x="2971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5" name="Rectangle 954"/>
          <p:cNvSpPr/>
          <p:nvPr/>
        </p:nvSpPr>
        <p:spPr>
          <a:xfrm>
            <a:off x="2667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56" name="Rectangle 955"/>
          <p:cNvSpPr/>
          <p:nvPr/>
        </p:nvSpPr>
        <p:spPr>
          <a:xfrm>
            <a:off x="2971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7" name="Rectangle 956"/>
          <p:cNvSpPr/>
          <p:nvPr/>
        </p:nvSpPr>
        <p:spPr>
          <a:xfrm>
            <a:off x="2667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8" name="Rectangle 957"/>
          <p:cNvSpPr/>
          <p:nvPr/>
        </p:nvSpPr>
        <p:spPr>
          <a:xfrm>
            <a:off x="2667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9" name="Rectangle 958"/>
          <p:cNvSpPr/>
          <p:nvPr/>
        </p:nvSpPr>
        <p:spPr>
          <a:xfrm>
            <a:off x="2667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0" name="Rectangle 959"/>
          <p:cNvSpPr/>
          <p:nvPr/>
        </p:nvSpPr>
        <p:spPr>
          <a:xfrm>
            <a:off x="2971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1" name="Rectangle 960"/>
          <p:cNvSpPr/>
          <p:nvPr/>
        </p:nvSpPr>
        <p:spPr>
          <a:xfrm>
            <a:off x="2971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2" name="Rectangle 961"/>
          <p:cNvSpPr/>
          <p:nvPr/>
        </p:nvSpPr>
        <p:spPr>
          <a:xfrm>
            <a:off x="2667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3" name="Rectangle 962"/>
          <p:cNvSpPr/>
          <p:nvPr/>
        </p:nvSpPr>
        <p:spPr>
          <a:xfrm>
            <a:off x="297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4" name="Rectangle 963"/>
          <p:cNvSpPr/>
          <p:nvPr/>
        </p:nvSpPr>
        <p:spPr>
          <a:xfrm>
            <a:off x="297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5" name="Rectangle 964"/>
          <p:cNvSpPr/>
          <p:nvPr/>
        </p:nvSpPr>
        <p:spPr>
          <a:xfrm>
            <a:off x="2971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6" name="Rectangle 965"/>
          <p:cNvSpPr/>
          <p:nvPr/>
        </p:nvSpPr>
        <p:spPr>
          <a:xfrm>
            <a:off x="266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67" name="Rectangle 966"/>
          <p:cNvSpPr/>
          <p:nvPr/>
        </p:nvSpPr>
        <p:spPr>
          <a:xfrm>
            <a:off x="2971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8" name="Rectangle 967"/>
          <p:cNvSpPr/>
          <p:nvPr/>
        </p:nvSpPr>
        <p:spPr>
          <a:xfrm>
            <a:off x="266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9" name="Rectangle 968"/>
          <p:cNvSpPr/>
          <p:nvPr/>
        </p:nvSpPr>
        <p:spPr>
          <a:xfrm>
            <a:off x="297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0" name="Rectangle 969"/>
          <p:cNvSpPr/>
          <p:nvPr/>
        </p:nvSpPr>
        <p:spPr>
          <a:xfrm>
            <a:off x="266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1" name="Rectangle 970"/>
          <p:cNvSpPr/>
          <p:nvPr/>
        </p:nvSpPr>
        <p:spPr>
          <a:xfrm>
            <a:off x="266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2" name="Rectangle 971"/>
          <p:cNvSpPr/>
          <p:nvPr/>
        </p:nvSpPr>
        <p:spPr>
          <a:xfrm>
            <a:off x="297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3" name="Rectangle 972"/>
          <p:cNvSpPr/>
          <p:nvPr/>
        </p:nvSpPr>
        <p:spPr>
          <a:xfrm>
            <a:off x="266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4" name="Rectangle 973"/>
          <p:cNvSpPr/>
          <p:nvPr/>
        </p:nvSpPr>
        <p:spPr>
          <a:xfrm>
            <a:off x="297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5" name="Rectangle 974"/>
          <p:cNvSpPr/>
          <p:nvPr/>
        </p:nvSpPr>
        <p:spPr>
          <a:xfrm>
            <a:off x="297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6" name="Rectangle 975"/>
          <p:cNvSpPr/>
          <p:nvPr/>
        </p:nvSpPr>
        <p:spPr>
          <a:xfrm>
            <a:off x="297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7" name="Rectangle 976"/>
          <p:cNvSpPr/>
          <p:nvPr/>
        </p:nvSpPr>
        <p:spPr>
          <a:xfrm>
            <a:off x="327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78" name="Rectangle 977"/>
          <p:cNvSpPr/>
          <p:nvPr/>
        </p:nvSpPr>
        <p:spPr>
          <a:xfrm>
            <a:off x="3581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0" name="Rectangle 979"/>
          <p:cNvSpPr/>
          <p:nvPr/>
        </p:nvSpPr>
        <p:spPr>
          <a:xfrm>
            <a:off x="3276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1" name="Rectangle 980"/>
          <p:cNvSpPr/>
          <p:nvPr/>
        </p:nvSpPr>
        <p:spPr>
          <a:xfrm>
            <a:off x="327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2" name="Rectangle 981"/>
          <p:cNvSpPr/>
          <p:nvPr/>
        </p:nvSpPr>
        <p:spPr>
          <a:xfrm>
            <a:off x="3581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4" name="Rectangle 983"/>
          <p:cNvSpPr/>
          <p:nvPr/>
        </p:nvSpPr>
        <p:spPr>
          <a:xfrm>
            <a:off x="3276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5" name="Rectangle 984"/>
          <p:cNvSpPr/>
          <p:nvPr/>
        </p:nvSpPr>
        <p:spPr>
          <a:xfrm>
            <a:off x="3581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6" name="Rectangle 985"/>
          <p:cNvSpPr/>
          <p:nvPr/>
        </p:nvSpPr>
        <p:spPr>
          <a:xfrm>
            <a:off x="3581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7" name="Rectangle 986"/>
          <p:cNvSpPr/>
          <p:nvPr/>
        </p:nvSpPr>
        <p:spPr>
          <a:xfrm>
            <a:off x="3581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8" name="Rectangle 987"/>
          <p:cNvSpPr/>
          <p:nvPr/>
        </p:nvSpPr>
        <p:spPr>
          <a:xfrm>
            <a:off x="3276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89" name="Rectangle 988"/>
          <p:cNvSpPr/>
          <p:nvPr/>
        </p:nvSpPr>
        <p:spPr>
          <a:xfrm>
            <a:off x="3581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0" name="Rectangle 989"/>
          <p:cNvSpPr/>
          <p:nvPr/>
        </p:nvSpPr>
        <p:spPr>
          <a:xfrm>
            <a:off x="3276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1" name="Rectangle 990"/>
          <p:cNvSpPr/>
          <p:nvPr/>
        </p:nvSpPr>
        <p:spPr>
          <a:xfrm>
            <a:off x="3276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2" name="Rectangle 991"/>
          <p:cNvSpPr/>
          <p:nvPr/>
        </p:nvSpPr>
        <p:spPr>
          <a:xfrm>
            <a:off x="327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3" name="Rectangle 992"/>
          <p:cNvSpPr/>
          <p:nvPr/>
        </p:nvSpPr>
        <p:spPr>
          <a:xfrm>
            <a:off x="3581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4" name="Rectangle 993"/>
          <p:cNvSpPr/>
          <p:nvPr/>
        </p:nvSpPr>
        <p:spPr>
          <a:xfrm>
            <a:off x="3581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5" name="Rectangle 994"/>
          <p:cNvSpPr/>
          <p:nvPr/>
        </p:nvSpPr>
        <p:spPr>
          <a:xfrm>
            <a:off x="3276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6" name="Rectangle 995"/>
          <p:cNvSpPr/>
          <p:nvPr/>
        </p:nvSpPr>
        <p:spPr>
          <a:xfrm>
            <a:off x="3581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7" name="Rectangle 996"/>
          <p:cNvSpPr/>
          <p:nvPr/>
        </p:nvSpPr>
        <p:spPr>
          <a:xfrm>
            <a:off x="3581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8" name="Rectangle 997"/>
          <p:cNvSpPr/>
          <p:nvPr/>
        </p:nvSpPr>
        <p:spPr>
          <a:xfrm>
            <a:off x="3581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9" name="Rectangle 998"/>
          <p:cNvSpPr/>
          <p:nvPr/>
        </p:nvSpPr>
        <p:spPr>
          <a:xfrm>
            <a:off x="3276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00" name="Rectangle 999"/>
          <p:cNvSpPr/>
          <p:nvPr/>
        </p:nvSpPr>
        <p:spPr>
          <a:xfrm>
            <a:off x="3581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1" name="Rectangle 1000"/>
          <p:cNvSpPr/>
          <p:nvPr/>
        </p:nvSpPr>
        <p:spPr>
          <a:xfrm>
            <a:off x="3276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2" name="Rectangle 1001"/>
          <p:cNvSpPr/>
          <p:nvPr/>
        </p:nvSpPr>
        <p:spPr>
          <a:xfrm>
            <a:off x="3276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3" name="Rectangle 1002"/>
          <p:cNvSpPr/>
          <p:nvPr/>
        </p:nvSpPr>
        <p:spPr>
          <a:xfrm>
            <a:off x="327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4" name="Rectangle 1003"/>
          <p:cNvSpPr/>
          <p:nvPr/>
        </p:nvSpPr>
        <p:spPr>
          <a:xfrm>
            <a:off x="3581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5" name="Rectangle 1004"/>
          <p:cNvSpPr/>
          <p:nvPr/>
        </p:nvSpPr>
        <p:spPr>
          <a:xfrm>
            <a:off x="3581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6" name="Rectangle 1005"/>
          <p:cNvSpPr/>
          <p:nvPr/>
        </p:nvSpPr>
        <p:spPr>
          <a:xfrm>
            <a:off x="3276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7" name="Rectangle 1006"/>
          <p:cNvSpPr/>
          <p:nvPr/>
        </p:nvSpPr>
        <p:spPr>
          <a:xfrm>
            <a:off x="3581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8" name="Rectangle 1007"/>
          <p:cNvSpPr/>
          <p:nvPr/>
        </p:nvSpPr>
        <p:spPr>
          <a:xfrm>
            <a:off x="3581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9" name="Rectangle 1008"/>
          <p:cNvSpPr/>
          <p:nvPr/>
        </p:nvSpPr>
        <p:spPr>
          <a:xfrm>
            <a:off x="3581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0" name="Rectangle 1009"/>
          <p:cNvSpPr/>
          <p:nvPr/>
        </p:nvSpPr>
        <p:spPr>
          <a:xfrm>
            <a:off x="3276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11" name="Rectangle 1010"/>
          <p:cNvSpPr/>
          <p:nvPr/>
        </p:nvSpPr>
        <p:spPr>
          <a:xfrm>
            <a:off x="3581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2" name="Rectangle 1011"/>
          <p:cNvSpPr/>
          <p:nvPr/>
        </p:nvSpPr>
        <p:spPr>
          <a:xfrm>
            <a:off x="3276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3" name="Rectangle 1012"/>
          <p:cNvSpPr/>
          <p:nvPr/>
        </p:nvSpPr>
        <p:spPr>
          <a:xfrm>
            <a:off x="3276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4" name="Rectangle 1023"/>
          <p:cNvSpPr/>
          <p:nvPr/>
        </p:nvSpPr>
        <p:spPr>
          <a:xfrm>
            <a:off x="327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5" name="Rectangle 1024"/>
          <p:cNvSpPr/>
          <p:nvPr/>
        </p:nvSpPr>
        <p:spPr>
          <a:xfrm>
            <a:off x="3581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6" name="Rectangle 1025"/>
          <p:cNvSpPr/>
          <p:nvPr/>
        </p:nvSpPr>
        <p:spPr>
          <a:xfrm>
            <a:off x="3581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7" name="Rectangle 1026"/>
          <p:cNvSpPr/>
          <p:nvPr/>
        </p:nvSpPr>
        <p:spPr>
          <a:xfrm>
            <a:off x="3276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8" name="Rectangle 1027"/>
          <p:cNvSpPr/>
          <p:nvPr/>
        </p:nvSpPr>
        <p:spPr>
          <a:xfrm>
            <a:off x="3581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9" name="Rectangle 1028"/>
          <p:cNvSpPr/>
          <p:nvPr/>
        </p:nvSpPr>
        <p:spPr>
          <a:xfrm>
            <a:off x="3581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0" name="Rectangle 1029"/>
          <p:cNvSpPr/>
          <p:nvPr/>
        </p:nvSpPr>
        <p:spPr>
          <a:xfrm>
            <a:off x="3581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1" name="Rectangle 1030"/>
          <p:cNvSpPr/>
          <p:nvPr/>
        </p:nvSpPr>
        <p:spPr>
          <a:xfrm>
            <a:off x="3276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32" name="Rectangle 1031"/>
          <p:cNvSpPr/>
          <p:nvPr/>
        </p:nvSpPr>
        <p:spPr>
          <a:xfrm>
            <a:off x="3581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3" name="Rectangle 1032"/>
          <p:cNvSpPr/>
          <p:nvPr/>
        </p:nvSpPr>
        <p:spPr>
          <a:xfrm>
            <a:off x="3276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4" name="Rectangle 1033"/>
          <p:cNvSpPr/>
          <p:nvPr/>
        </p:nvSpPr>
        <p:spPr>
          <a:xfrm>
            <a:off x="3276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5" name="Rectangle 1034"/>
          <p:cNvSpPr/>
          <p:nvPr/>
        </p:nvSpPr>
        <p:spPr>
          <a:xfrm>
            <a:off x="327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6" name="Rectangle 1035"/>
          <p:cNvSpPr/>
          <p:nvPr/>
        </p:nvSpPr>
        <p:spPr>
          <a:xfrm>
            <a:off x="3581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7" name="Rectangle 1036"/>
          <p:cNvSpPr/>
          <p:nvPr/>
        </p:nvSpPr>
        <p:spPr>
          <a:xfrm>
            <a:off x="3581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0" name="Rectangle 1039"/>
          <p:cNvSpPr/>
          <p:nvPr/>
        </p:nvSpPr>
        <p:spPr>
          <a:xfrm>
            <a:off x="3276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1" name="Rectangle 1040"/>
          <p:cNvSpPr/>
          <p:nvPr/>
        </p:nvSpPr>
        <p:spPr>
          <a:xfrm>
            <a:off x="3581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2" name="Rectangle 1041"/>
          <p:cNvSpPr/>
          <p:nvPr/>
        </p:nvSpPr>
        <p:spPr>
          <a:xfrm>
            <a:off x="3581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3" name="Rectangle 1042"/>
          <p:cNvSpPr/>
          <p:nvPr/>
        </p:nvSpPr>
        <p:spPr>
          <a:xfrm>
            <a:off x="3581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4" name="Rectangle 1043"/>
          <p:cNvSpPr/>
          <p:nvPr/>
        </p:nvSpPr>
        <p:spPr>
          <a:xfrm>
            <a:off x="327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45" name="Rectangle 1044"/>
          <p:cNvSpPr/>
          <p:nvPr/>
        </p:nvSpPr>
        <p:spPr>
          <a:xfrm>
            <a:off x="3581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6" name="Rectangle 1045"/>
          <p:cNvSpPr/>
          <p:nvPr/>
        </p:nvSpPr>
        <p:spPr>
          <a:xfrm>
            <a:off x="327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7" name="Rectangle 1046"/>
          <p:cNvSpPr/>
          <p:nvPr/>
        </p:nvSpPr>
        <p:spPr>
          <a:xfrm>
            <a:off x="3581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2" name="Rectangle 1051"/>
          <p:cNvSpPr/>
          <p:nvPr/>
        </p:nvSpPr>
        <p:spPr>
          <a:xfrm>
            <a:off x="3886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4" name="Rectangle 1053"/>
          <p:cNvSpPr/>
          <p:nvPr/>
        </p:nvSpPr>
        <p:spPr>
          <a:xfrm>
            <a:off x="4191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9" name="Rectangle 1058"/>
          <p:cNvSpPr/>
          <p:nvPr/>
        </p:nvSpPr>
        <p:spPr>
          <a:xfrm>
            <a:off x="3886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60" name="Rectangle 1059"/>
          <p:cNvSpPr/>
          <p:nvPr/>
        </p:nvSpPr>
        <p:spPr>
          <a:xfrm>
            <a:off x="4191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1" name="Rectangle 1060"/>
          <p:cNvSpPr/>
          <p:nvPr/>
        </p:nvSpPr>
        <p:spPr>
          <a:xfrm>
            <a:off x="3886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2" name="Rectangle 1061"/>
          <p:cNvSpPr/>
          <p:nvPr/>
        </p:nvSpPr>
        <p:spPr>
          <a:xfrm>
            <a:off x="3886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3" name="Rectangle 1062"/>
          <p:cNvSpPr/>
          <p:nvPr/>
        </p:nvSpPr>
        <p:spPr>
          <a:xfrm>
            <a:off x="3886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4" name="Rectangle 1063"/>
          <p:cNvSpPr/>
          <p:nvPr/>
        </p:nvSpPr>
        <p:spPr>
          <a:xfrm>
            <a:off x="4191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5" name="Rectangle 1064"/>
          <p:cNvSpPr/>
          <p:nvPr/>
        </p:nvSpPr>
        <p:spPr>
          <a:xfrm>
            <a:off x="4191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6" name="Rectangle 1065"/>
          <p:cNvSpPr/>
          <p:nvPr/>
        </p:nvSpPr>
        <p:spPr>
          <a:xfrm>
            <a:off x="3886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7" name="Rectangle 1066"/>
          <p:cNvSpPr/>
          <p:nvPr/>
        </p:nvSpPr>
        <p:spPr>
          <a:xfrm>
            <a:off x="4191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8" name="Rectangle 1067"/>
          <p:cNvSpPr/>
          <p:nvPr/>
        </p:nvSpPr>
        <p:spPr>
          <a:xfrm>
            <a:off x="4191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9" name="Rectangle 1068"/>
          <p:cNvSpPr/>
          <p:nvPr/>
        </p:nvSpPr>
        <p:spPr>
          <a:xfrm>
            <a:off x="4191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0" name="Rectangle 1069"/>
          <p:cNvSpPr/>
          <p:nvPr/>
        </p:nvSpPr>
        <p:spPr>
          <a:xfrm>
            <a:off x="3886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71" name="Rectangle 1070"/>
          <p:cNvSpPr/>
          <p:nvPr/>
        </p:nvSpPr>
        <p:spPr>
          <a:xfrm>
            <a:off x="4191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2" name="Rectangle 1071"/>
          <p:cNvSpPr/>
          <p:nvPr/>
        </p:nvSpPr>
        <p:spPr>
          <a:xfrm>
            <a:off x="3886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4" name="Rectangle 1073"/>
          <p:cNvSpPr/>
          <p:nvPr/>
        </p:nvSpPr>
        <p:spPr>
          <a:xfrm>
            <a:off x="3886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6" name="Rectangle 1075"/>
          <p:cNvSpPr/>
          <p:nvPr/>
        </p:nvSpPr>
        <p:spPr>
          <a:xfrm>
            <a:off x="3886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8" name="Rectangle 1077"/>
          <p:cNvSpPr/>
          <p:nvPr/>
        </p:nvSpPr>
        <p:spPr>
          <a:xfrm>
            <a:off x="4191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2" name="Rectangle 1081"/>
          <p:cNvSpPr/>
          <p:nvPr/>
        </p:nvSpPr>
        <p:spPr>
          <a:xfrm>
            <a:off x="4191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3" name="Rectangle 1082"/>
          <p:cNvSpPr/>
          <p:nvPr/>
        </p:nvSpPr>
        <p:spPr>
          <a:xfrm>
            <a:off x="3886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4" name="Rectangle 1083"/>
          <p:cNvSpPr/>
          <p:nvPr/>
        </p:nvSpPr>
        <p:spPr>
          <a:xfrm>
            <a:off x="4191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5" name="Rectangle 1084"/>
          <p:cNvSpPr/>
          <p:nvPr/>
        </p:nvSpPr>
        <p:spPr>
          <a:xfrm>
            <a:off x="4191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6" name="Rectangle 1085"/>
          <p:cNvSpPr/>
          <p:nvPr/>
        </p:nvSpPr>
        <p:spPr>
          <a:xfrm>
            <a:off x="4191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7" name="Rectangle 1086"/>
          <p:cNvSpPr/>
          <p:nvPr/>
        </p:nvSpPr>
        <p:spPr>
          <a:xfrm>
            <a:off x="3886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88" name="Rectangle 1087"/>
          <p:cNvSpPr/>
          <p:nvPr/>
        </p:nvSpPr>
        <p:spPr>
          <a:xfrm>
            <a:off x="4191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9" name="Rectangle 1088"/>
          <p:cNvSpPr/>
          <p:nvPr/>
        </p:nvSpPr>
        <p:spPr>
          <a:xfrm>
            <a:off x="3886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0" name="Rectangle 1089"/>
          <p:cNvSpPr/>
          <p:nvPr/>
        </p:nvSpPr>
        <p:spPr>
          <a:xfrm>
            <a:off x="3886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1" name="Rectangle 1090"/>
          <p:cNvSpPr/>
          <p:nvPr/>
        </p:nvSpPr>
        <p:spPr>
          <a:xfrm>
            <a:off x="3886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2" name="Rectangle 1091"/>
          <p:cNvSpPr/>
          <p:nvPr/>
        </p:nvSpPr>
        <p:spPr>
          <a:xfrm>
            <a:off x="4191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3" name="Rectangle 1092"/>
          <p:cNvSpPr/>
          <p:nvPr/>
        </p:nvSpPr>
        <p:spPr>
          <a:xfrm>
            <a:off x="4191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4" name="Rectangle 1093"/>
          <p:cNvSpPr/>
          <p:nvPr/>
        </p:nvSpPr>
        <p:spPr>
          <a:xfrm>
            <a:off x="3886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5" name="Rectangle 1094"/>
          <p:cNvSpPr/>
          <p:nvPr/>
        </p:nvSpPr>
        <p:spPr>
          <a:xfrm>
            <a:off x="4191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8" name="Rectangle 1097"/>
          <p:cNvSpPr/>
          <p:nvPr/>
        </p:nvSpPr>
        <p:spPr>
          <a:xfrm>
            <a:off x="4191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9" name="Rectangle 1098"/>
          <p:cNvSpPr/>
          <p:nvPr/>
        </p:nvSpPr>
        <p:spPr>
          <a:xfrm>
            <a:off x="4191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0" name="Rectangle 1099"/>
          <p:cNvSpPr/>
          <p:nvPr/>
        </p:nvSpPr>
        <p:spPr>
          <a:xfrm>
            <a:off x="3886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01" name="Rectangle 1100"/>
          <p:cNvSpPr/>
          <p:nvPr/>
        </p:nvSpPr>
        <p:spPr>
          <a:xfrm>
            <a:off x="4191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2" name="Rectangle 1101"/>
          <p:cNvSpPr/>
          <p:nvPr/>
        </p:nvSpPr>
        <p:spPr>
          <a:xfrm>
            <a:off x="3886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3" name="Rectangle 1102"/>
          <p:cNvSpPr/>
          <p:nvPr/>
        </p:nvSpPr>
        <p:spPr>
          <a:xfrm>
            <a:off x="3886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4" name="Rectangle 1103"/>
          <p:cNvSpPr/>
          <p:nvPr/>
        </p:nvSpPr>
        <p:spPr>
          <a:xfrm>
            <a:off x="3886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5" name="Rectangle 1104"/>
          <p:cNvSpPr/>
          <p:nvPr/>
        </p:nvSpPr>
        <p:spPr>
          <a:xfrm>
            <a:off x="4191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7" name="Rectangle 1106"/>
          <p:cNvSpPr/>
          <p:nvPr/>
        </p:nvSpPr>
        <p:spPr>
          <a:xfrm>
            <a:off x="4191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0" name="Rectangle 1109"/>
          <p:cNvSpPr/>
          <p:nvPr/>
        </p:nvSpPr>
        <p:spPr>
          <a:xfrm>
            <a:off x="3886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1" name="Rectangle 1110"/>
          <p:cNvSpPr/>
          <p:nvPr/>
        </p:nvSpPr>
        <p:spPr>
          <a:xfrm>
            <a:off x="4191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2" name="Rectangle 1111"/>
          <p:cNvSpPr/>
          <p:nvPr/>
        </p:nvSpPr>
        <p:spPr>
          <a:xfrm>
            <a:off x="4191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3" name="Rectangle 1112"/>
          <p:cNvSpPr/>
          <p:nvPr/>
        </p:nvSpPr>
        <p:spPr>
          <a:xfrm>
            <a:off x="4191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4" name="Rectangle 1113"/>
          <p:cNvSpPr/>
          <p:nvPr/>
        </p:nvSpPr>
        <p:spPr>
          <a:xfrm>
            <a:off x="3886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15" name="Rectangle 1114"/>
          <p:cNvSpPr/>
          <p:nvPr/>
        </p:nvSpPr>
        <p:spPr>
          <a:xfrm>
            <a:off x="4191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6" name="Rectangle 1115"/>
          <p:cNvSpPr/>
          <p:nvPr/>
        </p:nvSpPr>
        <p:spPr>
          <a:xfrm>
            <a:off x="3886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7" name="Rectangle 1116"/>
          <p:cNvSpPr/>
          <p:nvPr/>
        </p:nvSpPr>
        <p:spPr>
          <a:xfrm>
            <a:off x="4191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8" name="Rectangle 1117"/>
          <p:cNvSpPr/>
          <p:nvPr/>
        </p:nvSpPr>
        <p:spPr>
          <a:xfrm>
            <a:off x="3886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9" name="Rectangle 1118"/>
          <p:cNvSpPr/>
          <p:nvPr/>
        </p:nvSpPr>
        <p:spPr>
          <a:xfrm>
            <a:off x="3886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0" name="Rectangle 1119"/>
          <p:cNvSpPr/>
          <p:nvPr/>
        </p:nvSpPr>
        <p:spPr>
          <a:xfrm>
            <a:off x="4191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1" name="Rectangle 1120"/>
          <p:cNvSpPr/>
          <p:nvPr/>
        </p:nvSpPr>
        <p:spPr>
          <a:xfrm>
            <a:off x="3886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2" name="Rectangle 1121"/>
          <p:cNvSpPr/>
          <p:nvPr/>
        </p:nvSpPr>
        <p:spPr>
          <a:xfrm>
            <a:off x="4191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3" name="Rectangle 1122"/>
          <p:cNvSpPr/>
          <p:nvPr/>
        </p:nvSpPr>
        <p:spPr>
          <a:xfrm>
            <a:off x="4191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4" name="Rectangle 1123"/>
          <p:cNvSpPr/>
          <p:nvPr/>
        </p:nvSpPr>
        <p:spPr>
          <a:xfrm>
            <a:off x="4191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5" name="Rectangle 1124"/>
          <p:cNvSpPr/>
          <p:nvPr/>
        </p:nvSpPr>
        <p:spPr>
          <a:xfrm>
            <a:off x="4495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26" name="Rectangle 1125"/>
          <p:cNvSpPr/>
          <p:nvPr/>
        </p:nvSpPr>
        <p:spPr>
          <a:xfrm>
            <a:off x="480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8" name="Rectangle 1127"/>
          <p:cNvSpPr/>
          <p:nvPr/>
        </p:nvSpPr>
        <p:spPr>
          <a:xfrm>
            <a:off x="4495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9" name="Rectangle 1128"/>
          <p:cNvSpPr/>
          <p:nvPr/>
        </p:nvSpPr>
        <p:spPr>
          <a:xfrm>
            <a:off x="4495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0" name="Rectangle 1129"/>
          <p:cNvSpPr/>
          <p:nvPr/>
        </p:nvSpPr>
        <p:spPr>
          <a:xfrm>
            <a:off x="4800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2" name="Rectangle 1131"/>
          <p:cNvSpPr/>
          <p:nvPr/>
        </p:nvSpPr>
        <p:spPr>
          <a:xfrm>
            <a:off x="4495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3" name="Rectangle 1132"/>
          <p:cNvSpPr/>
          <p:nvPr/>
        </p:nvSpPr>
        <p:spPr>
          <a:xfrm>
            <a:off x="480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4" name="Rectangle 1133"/>
          <p:cNvSpPr/>
          <p:nvPr/>
        </p:nvSpPr>
        <p:spPr>
          <a:xfrm>
            <a:off x="4800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5" name="Rectangle 1134"/>
          <p:cNvSpPr/>
          <p:nvPr/>
        </p:nvSpPr>
        <p:spPr>
          <a:xfrm>
            <a:off x="4800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6" name="Rectangle 1135"/>
          <p:cNvSpPr/>
          <p:nvPr/>
        </p:nvSpPr>
        <p:spPr>
          <a:xfrm>
            <a:off x="4495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37" name="Rectangle 1136"/>
          <p:cNvSpPr/>
          <p:nvPr/>
        </p:nvSpPr>
        <p:spPr>
          <a:xfrm>
            <a:off x="4800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8" name="Rectangle 1137"/>
          <p:cNvSpPr/>
          <p:nvPr/>
        </p:nvSpPr>
        <p:spPr>
          <a:xfrm>
            <a:off x="4495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9" name="Rectangle 1138"/>
          <p:cNvSpPr/>
          <p:nvPr/>
        </p:nvSpPr>
        <p:spPr>
          <a:xfrm>
            <a:off x="4495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0" name="Rectangle 1139"/>
          <p:cNvSpPr/>
          <p:nvPr/>
        </p:nvSpPr>
        <p:spPr>
          <a:xfrm>
            <a:off x="4495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1" name="Rectangle 1140"/>
          <p:cNvSpPr/>
          <p:nvPr/>
        </p:nvSpPr>
        <p:spPr>
          <a:xfrm>
            <a:off x="4800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2" name="Rectangle 1141"/>
          <p:cNvSpPr/>
          <p:nvPr/>
        </p:nvSpPr>
        <p:spPr>
          <a:xfrm>
            <a:off x="4800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3" name="Rectangle 1142"/>
          <p:cNvSpPr/>
          <p:nvPr/>
        </p:nvSpPr>
        <p:spPr>
          <a:xfrm>
            <a:off x="4495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4" name="Rectangle 1143"/>
          <p:cNvSpPr/>
          <p:nvPr/>
        </p:nvSpPr>
        <p:spPr>
          <a:xfrm>
            <a:off x="480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5" name="Rectangle 1144"/>
          <p:cNvSpPr/>
          <p:nvPr/>
        </p:nvSpPr>
        <p:spPr>
          <a:xfrm>
            <a:off x="4800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6" name="Rectangle 1145"/>
          <p:cNvSpPr/>
          <p:nvPr/>
        </p:nvSpPr>
        <p:spPr>
          <a:xfrm>
            <a:off x="4800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7" name="Rectangle 1146"/>
          <p:cNvSpPr/>
          <p:nvPr/>
        </p:nvSpPr>
        <p:spPr>
          <a:xfrm>
            <a:off x="4495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48" name="Rectangle 1147"/>
          <p:cNvSpPr/>
          <p:nvPr/>
        </p:nvSpPr>
        <p:spPr>
          <a:xfrm>
            <a:off x="4800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9" name="Rectangle 1148"/>
          <p:cNvSpPr/>
          <p:nvPr/>
        </p:nvSpPr>
        <p:spPr>
          <a:xfrm>
            <a:off x="4495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0" name="Rectangle 1149"/>
          <p:cNvSpPr/>
          <p:nvPr/>
        </p:nvSpPr>
        <p:spPr>
          <a:xfrm>
            <a:off x="4495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1" name="Rectangle 1150"/>
          <p:cNvSpPr/>
          <p:nvPr/>
        </p:nvSpPr>
        <p:spPr>
          <a:xfrm>
            <a:off x="4495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2" name="Rectangle 1151"/>
          <p:cNvSpPr/>
          <p:nvPr/>
        </p:nvSpPr>
        <p:spPr>
          <a:xfrm>
            <a:off x="4800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3" name="Rectangle 1152"/>
          <p:cNvSpPr/>
          <p:nvPr/>
        </p:nvSpPr>
        <p:spPr>
          <a:xfrm>
            <a:off x="4800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4" name="Rectangle 1153"/>
          <p:cNvSpPr/>
          <p:nvPr/>
        </p:nvSpPr>
        <p:spPr>
          <a:xfrm>
            <a:off x="4495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5" name="Rectangle 1154"/>
          <p:cNvSpPr/>
          <p:nvPr/>
        </p:nvSpPr>
        <p:spPr>
          <a:xfrm>
            <a:off x="480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6" name="Rectangle 1155"/>
          <p:cNvSpPr/>
          <p:nvPr/>
        </p:nvSpPr>
        <p:spPr>
          <a:xfrm>
            <a:off x="4800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7" name="Rectangle 1156"/>
          <p:cNvSpPr/>
          <p:nvPr/>
        </p:nvSpPr>
        <p:spPr>
          <a:xfrm>
            <a:off x="4800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8" name="Rectangle 1157"/>
          <p:cNvSpPr/>
          <p:nvPr/>
        </p:nvSpPr>
        <p:spPr>
          <a:xfrm>
            <a:off x="4495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59" name="Rectangle 1158"/>
          <p:cNvSpPr/>
          <p:nvPr/>
        </p:nvSpPr>
        <p:spPr>
          <a:xfrm>
            <a:off x="4800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0" name="Rectangle 1159"/>
          <p:cNvSpPr/>
          <p:nvPr/>
        </p:nvSpPr>
        <p:spPr>
          <a:xfrm>
            <a:off x="4495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1" name="Rectangle 1160"/>
          <p:cNvSpPr/>
          <p:nvPr/>
        </p:nvSpPr>
        <p:spPr>
          <a:xfrm>
            <a:off x="4495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2" name="Rectangle 1161"/>
          <p:cNvSpPr/>
          <p:nvPr/>
        </p:nvSpPr>
        <p:spPr>
          <a:xfrm>
            <a:off x="4495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3" name="Rectangle 1162"/>
          <p:cNvSpPr/>
          <p:nvPr/>
        </p:nvSpPr>
        <p:spPr>
          <a:xfrm>
            <a:off x="4800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4" name="Rectangle 1163"/>
          <p:cNvSpPr/>
          <p:nvPr/>
        </p:nvSpPr>
        <p:spPr>
          <a:xfrm>
            <a:off x="4800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5" name="Rectangle 1164"/>
          <p:cNvSpPr/>
          <p:nvPr/>
        </p:nvSpPr>
        <p:spPr>
          <a:xfrm>
            <a:off x="4495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6" name="Rectangle 1165"/>
          <p:cNvSpPr/>
          <p:nvPr/>
        </p:nvSpPr>
        <p:spPr>
          <a:xfrm>
            <a:off x="480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7" name="Rectangle 1166"/>
          <p:cNvSpPr/>
          <p:nvPr/>
        </p:nvSpPr>
        <p:spPr>
          <a:xfrm>
            <a:off x="4800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8" name="Rectangle 1167"/>
          <p:cNvSpPr/>
          <p:nvPr/>
        </p:nvSpPr>
        <p:spPr>
          <a:xfrm>
            <a:off x="4800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9" name="Rectangle 1168"/>
          <p:cNvSpPr/>
          <p:nvPr/>
        </p:nvSpPr>
        <p:spPr>
          <a:xfrm>
            <a:off x="4495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70" name="Rectangle 1169"/>
          <p:cNvSpPr/>
          <p:nvPr/>
        </p:nvSpPr>
        <p:spPr>
          <a:xfrm>
            <a:off x="4800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1" name="Rectangle 1170"/>
          <p:cNvSpPr/>
          <p:nvPr/>
        </p:nvSpPr>
        <p:spPr>
          <a:xfrm>
            <a:off x="4495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2" name="Rectangle 1171"/>
          <p:cNvSpPr/>
          <p:nvPr/>
        </p:nvSpPr>
        <p:spPr>
          <a:xfrm>
            <a:off x="4495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3" name="Rectangle 1172"/>
          <p:cNvSpPr/>
          <p:nvPr/>
        </p:nvSpPr>
        <p:spPr>
          <a:xfrm>
            <a:off x="4495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4" name="Rectangle 1173"/>
          <p:cNvSpPr/>
          <p:nvPr/>
        </p:nvSpPr>
        <p:spPr>
          <a:xfrm>
            <a:off x="4800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5" name="Rectangle 1174"/>
          <p:cNvSpPr/>
          <p:nvPr/>
        </p:nvSpPr>
        <p:spPr>
          <a:xfrm>
            <a:off x="4800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6" name="Rectangle 1175"/>
          <p:cNvSpPr/>
          <p:nvPr/>
        </p:nvSpPr>
        <p:spPr>
          <a:xfrm>
            <a:off x="4495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7" name="Rectangle 1176"/>
          <p:cNvSpPr/>
          <p:nvPr/>
        </p:nvSpPr>
        <p:spPr>
          <a:xfrm>
            <a:off x="480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8" name="Rectangle 1177"/>
          <p:cNvSpPr/>
          <p:nvPr/>
        </p:nvSpPr>
        <p:spPr>
          <a:xfrm>
            <a:off x="4800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9" name="Rectangle 1178"/>
          <p:cNvSpPr/>
          <p:nvPr/>
        </p:nvSpPr>
        <p:spPr>
          <a:xfrm>
            <a:off x="4800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0" name="Rectangle 1179"/>
          <p:cNvSpPr/>
          <p:nvPr/>
        </p:nvSpPr>
        <p:spPr>
          <a:xfrm>
            <a:off x="4495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81" name="Rectangle 1180"/>
          <p:cNvSpPr/>
          <p:nvPr/>
        </p:nvSpPr>
        <p:spPr>
          <a:xfrm>
            <a:off x="480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2" name="Rectangle 1181"/>
          <p:cNvSpPr/>
          <p:nvPr/>
        </p:nvSpPr>
        <p:spPr>
          <a:xfrm>
            <a:off x="4495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3" name="Rectangle 1182"/>
          <p:cNvSpPr/>
          <p:nvPr/>
        </p:nvSpPr>
        <p:spPr>
          <a:xfrm>
            <a:off x="4800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4" name="Rectangle 1183"/>
          <p:cNvSpPr/>
          <p:nvPr/>
        </p:nvSpPr>
        <p:spPr>
          <a:xfrm>
            <a:off x="510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6" name="Rectangle 1185"/>
          <p:cNvSpPr/>
          <p:nvPr/>
        </p:nvSpPr>
        <p:spPr>
          <a:xfrm>
            <a:off x="541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1" name="Rectangle 1190"/>
          <p:cNvSpPr/>
          <p:nvPr/>
        </p:nvSpPr>
        <p:spPr>
          <a:xfrm>
            <a:off x="5105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92" name="Rectangle 1191"/>
          <p:cNvSpPr/>
          <p:nvPr/>
        </p:nvSpPr>
        <p:spPr>
          <a:xfrm>
            <a:off x="5410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3" name="Rectangle 1192"/>
          <p:cNvSpPr/>
          <p:nvPr/>
        </p:nvSpPr>
        <p:spPr>
          <a:xfrm>
            <a:off x="510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4" name="Rectangle 1193"/>
          <p:cNvSpPr/>
          <p:nvPr/>
        </p:nvSpPr>
        <p:spPr>
          <a:xfrm>
            <a:off x="510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5" name="Rectangle 1194"/>
          <p:cNvSpPr/>
          <p:nvPr/>
        </p:nvSpPr>
        <p:spPr>
          <a:xfrm>
            <a:off x="510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6" name="Rectangle 1195"/>
          <p:cNvSpPr/>
          <p:nvPr/>
        </p:nvSpPr>
        <p:spPr>
          <a:xfrm>
            <a:off x="541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7" name="Rectangle 1196"/>
          <p:cNvSpPr/>
          <p:nvPr/>
        </p:nvSpPr>
        <p:spPr>
          <a:xfrm>
            <a:off x="5410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8" name="Rectangle 1197"/>
          <p:cNvSpPr/>
          <p:nvPr/>
        </p:nvSpPr>
        <p:spPr>
          <a:xfrm>
            <a:off x="5105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9" name="Rectangle 1198"/>
          <p:cNvSpPr/>
          <p:nvPr/>
        </p:nvSpPr>
        <p:spPr>
          <a:xfrm>
            <a:off x="541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0" name="Rectangle 1199"/>
          <p:cNvSpPr/>
          <p:nvPr/>
        </p:nvSpPr>
        <p:spPr>
          <a:xfrm>
            <a:off x="5410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1" name="Rectangle 1200"/>
          <p:cNvSpPr/>
          <p:nvPr/>
        </p:nvSpPr>
        <p:spPr>
          <a:xfrm>
            <a:off x="5410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2" name="Rectangle 1201"/>
          <p:cNvSpPr/>
          <p:nvPr/>
        </p:nvSpPr>
        <p:spPr>
          <a:xfrm>
            <a:off x="5105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03" name="Rectangle 1202"/>
          <p:cNvSpPr/>
          <p:nvPr/>
        </p:nvSpPr>
        <p:spPr>
          <a:xfrm>
            <a:off x="5410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4" name="Rectangle 1203"/>
          <p:cNvSpPr/>
          <p:nvPr/>
        </p:nvSpPr>
        <p:spPr>
          <a:xfrm>
            <a:off x="5105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5" name="Rectangle 1204"/>
          <p:cNvSpPr/>
          <p:nvPr/>
        </p:nvSpPr>
        <p:spPr>
          <a:xfrm>
            <a:off x="5105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6" name="Rectangle 1205"/>
          <p:cNvSpPr/>
          <p:nvPr/>
        </p:nvSpPr>
        <p:spPr>
          <a:xfrm>
            <a:off x="510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7" name="Rectangle 1206"/>
          <p:cNvSpPr/>
          <p:nvPr/>
        </p:nvSpPr>
        <p:spPr>
          <a:xfrm>
            <a:off x="5410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8" name="Rectangle 1207"/>
          <p:cNvSpPr/>
          <p:nvPr/>
        </p:nvSpPr>
        <p:spPr>
          <a:xfrm>
            <a:off x="5410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9" name="Rectangle 1208"/>
          <p:cNvSpPr/>
          <p:nvPr/>
        </p:nvSpPr>
        <p:spPr>
          <a:xfrm>
            <a:off x="5105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0" name="Rectangle 1209"/>
          <p:cNvSpPr/>
          <p:nvPr/>
        </p:nvSpPr>
        <p:spPr>
          <a:xfrm>
            <a:off x="5410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1" name="Rectangle 1210"/>
          <p:cNvSpPr/>
          <p:nvPr/>
        </p:nvSpPr>
        <p:spPr>
          <a:xfrm>
            <a:off x="5410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2" name="Rectangle 1211"/>
          <p:cNvSpPr/>
          <p:nvPr/>
        </p:nvSpPr>
        <p:spPr>
          <a:xfrm>
            <a:off x="5410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3" name="Rectangle 1212"/>
          <p:cNvSpPr/>
          <p:nvPr/>
        </p:nvSpPr>
        <p:spPr>
          <a:xfrm>
            <a:off x="5105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14" name="Rectangle 1213"/>
          <p:cNvSpPr/>
          <p:nvPr/>
        </p:nvSpPr>
        <p:spPr>
          <a:xfrm>
            <a:off x="5410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5" name="Rectangle 1214"/>
          <p:cNvSpPr/>
          <p:nvPr/>
        </p:nvSpPr>
        <p:spPr>
          <a:xfrm>
            <a:off x="510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6" name="Rectangle 1215"/>
          <p:cNvSpPr/>
          <p:nvPr/>
        </p:nvSpPr>
        <p:spPr>
          <a:xfrm>
            <a:off x="510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7" name="Rectangle 1216"/>
          <p:cNvSpPr/>
          <p:nvPr/>
        </p:nvSpPr>
        <p:spPr>
          <a:xfrm>
            <a:off x="510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8" name="Rectangle 1217"/>
          <p:cNvSpPr/>
          <p:nvPr/>
        </p:nvSpPr>
        <p:spPr>
          <a:xfrm>
            <a:off x="541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9" name="Rectangle 1218"/>
          <p:cNvSpPr/>
          <p:nvPr/>
        </p:nvSpPr>
        <p:spPr>
          <a:xfrm>
            <a:off x="5410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0" name="Rectangle 1219"/>
          <p:cNvSpPr/>
          <p:nvPr/>
        </p:nvSpPr>
        <p:spPr>
          <a:xfrm>
            <a:off x="5105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1" name="Rectangle 1220"/>
          <p:cNvSpPr/>
          <p:nvPr/>
        </p:nvSpPr>
        <p:spPr>
          <a:xfrm>
            <a:off x="541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2" name="Rectangle 1221"/>
          <p:cNvSpPr/>
          <p:nvPr/>
        </p:nvSpPr>
        <p:spPr>
          <a:xfrm>
            <a:off x="5410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3" name="Rectangle 1222"/>
          <p:cNvSpPr/>
          <p:nvPr/>
        </p:nvSpPr>
        <p:spPr>
          <a:xfrm>
            <a:off x="5410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4" name="Rectangle 1223"/>
          <p:cNvSpPr/>
          <p:nvPr/>
        </p:nvSpPr>
        <p:spPr>
          <a:xfrm>
            <a:off x="5105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25" name="Rectangle 1224"/>
          <p:cNvSpPr/>
          <p:nvPr/>
        </p:nvSpPr>
        <p:spPr>
          <a:xfrm>
            <a:off x="5410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6" name="Rectangle 1225"/>
          <p:cNvSpPr/>
          <p:nvPr/>
        </p:nvSpPr>
        <p:spPr>
          <a:xfrm>
            <a:off x="5105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7" name="Rectangle 1226"/>
          <p:cNvSpPr/>
          <p:nvPr/>
        </p:nvSpPr>
        <p:spPr>
          <a:xfrm>
            <a:off x="5105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8" name="Rectangle 1227"/>
          <p:cNvSpPr/>
          <p:nvPr/>
        </p:nvSpPr>
        <p:spPr>
          <a:xfrm>
            <a:off x="510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9" name="Rectangle 1228"/>
          <p:cNvSpPr/>
          <p:nvPr/>
        </p:nvSpPr>
        <p:spPr>
          <a:xfrm>
            <a:off x="5410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0" name="Rectangle 1229"/>
          <p:cNvSpPr/>
          <p:nvPr/>
        </p:nvSpPr>
        <p:spPr>
          <a:xfrm>
            <a:off x="5410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1" name="Rectangle 1230"/>
          <p:cNvSpPr/>
          <p:nvPr/>
        </p:nvSpPr>
        <p:spPr>
          <a:xfrm>
            <a:off x="5105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2" name="Rectangle 1231"/>
          <p:cNvSpPr/>
          <p:nvPr/>
        </p:nvSpPr>
        <p:spPr>
          <a:xfrm>
            <a:off x="5410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3" name="Rectangle 1232"/>
          <p:cNvSpPr/>
          <p:nvPr/>
        </p:nvSpPr>
        <p:spPr>
          <a:xfrm>
            <a:off x="5410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4" name="Rectangle 1233"/>
          <p:cNvSpPr/>
          <p:nvPr/>
        </p:nvSpPr>
        <p:spPr>
          <a:xfrm>
            <a:off x="5410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5" name="Rectangle 1234"/>
          <p:cNvSpPr/>
          <p:nvPr/>
        </p:nvSpPr>
        <p:spPr>
          <a:xfrm>
            <a:off x="5105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36" name="Rectangle 1235"/>
          <p:cNvSpPr/>
          <p:nvPr/>
        </p:nvSpPr>
        <p:spPr>
          <a:xfrm>
            <a:off x="5410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7" name="Rectangle 1236"/>
          <p:cNvSpPr/>
          <p:nvPr/>
        </p:nvSpPr>
        <p:spPr>
          <a:xfrm>
            <a:off x="510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8" name="Rectangle 1237"/>
          <p:cNvSpPr/>
          <p:nvPr/>
        </p:nvSpPr>
        <p:spPr>
          <a:xfrm>
            <a:off x="5410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9" name="Rectangle 1238"/>
          <p:cNvSpPr/>
          <p:nvPr/>
        </p:nvSpPr>
        <p:spPr>
          <a:xfrm>
            <a:off x="510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0" name="Rectangle 1239"/>
          <p:cNvSpPr/>
          <p:nvPr/>
        </p:nvSpPr>
        <p:spPr>
          <a:xfrm>
            <a:off x="510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1" name="Rectangle 1240"/>
          <p:cNvSpPr/>
          <p:nvPr/>
        </p:nvSpPr>
        <p:spPr>
          <a:xfrm>
            <a:off x="541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2" name="Rectangle 1241"/>
          <p:cNvSpPr/>
          <p:nvPr/>
        </p:nvSpPr>
        <p:spPr>
          <a:xfrm>
            <a:off x="510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3" name="Rectangle 1242"/>
          <p:cNvSpPr/>
          <p:nvPr/>
        </p:nvSpPr>
        <p:spPr>
          <a:xfrm>
            <a:off x="541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4" name="Rectangle 1243"/>
          <p:cNvSpPr/>
          <p:nvPr/>
        </p:nvSpPr>
        <p:spPr>
          <a:xfrm>
            <a:off x="541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5" name="Rectangle 1244"/>
          <p:cNvSpPr/>
          <p:nvPr/>
        </p:nvSpPr>
        <p:spPr>
          <a:xfrm>
            <a:off x="541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6" name="Rectangle 1245"/>
          <p:cNvSpPr/>
          <p:nvPr/>
        </p:nvSpPr>
        <p:spPr>
          <a:xfrm>
            <a:off x="571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47" name="Rectangle 1246"/>
          <p:cNvSpPr/>
          <p:nvPr/>
        </p:nvSpPr>
        <p:spPr>
          <a:xfrm>
            <a:off x="601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9" name="Rectangle 1248"/>
          <p:cNvSpPr/>
          <p:nvPr/>
        </p:nvSpPr>
        <p:spPr>
          <a:xfrm>
            <a:off x="5715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0" name="Rectangle 1249"/>
          <p:cNvSpPr/>
          <p:nvPr/>
        </p:nvSpPr>
        <p:spPr>
          <a:xfrm>
            <a:off x="571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1" name="Rectangle 1250"/>
          <p:cNvSpPr/>
          <p:nvPr/>
        </p:nvSpPr>
        <p:spPr>
          <a:xfrm>
            <a:off x="6019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3" name="Rectangle 1252"/>
          <p:cNvSpPr/>
          <p:nvPr/>
        </p:nvSpPr>
        <p:spPr>
          <a:xfrm>
            <a:off x="5715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4" name="Rectangle 1253"/>
          <p:cNvSpPr/>
          <p:nvPr/>
        </p:nvSpPr>
        <p:spPr>
          <a:xfrm>
            <a:off x="601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5" name="Rectangle 1254"/>
          <p:cNvSpPr/>
          <p:nvPr/>
        </p:nvSpPr>
        <p:spPr>
          <a:xfrm>
            <a:off x="601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6" name="Rectangle 1255"/>
          <p:cNvSpPr/>
          <p:nvPr/>
        </p:nvSpPr>
        <p:spPr>
          <a:xfrm>
            <a:off x="601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7" name="Rectangle 1256"/>
          <p:cNvSpPr/>
          <p:nvPr/>
        </p:nvSpPr>
        <p:spPr>
          <a:xfrm>
            <a:off x="571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58" name="Rectangle 1257"/>
          <p:cNvSpPr/>
          <p:nvPr/>
        </p:nvSpPr>
        <p:spPr>
          <a:xfrm>
            <a:off x="601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9" name="Rectangle 1258"/>
          <p:cNvSpPr/>
          <p:nvPr/>
        </p:nvSpPr>
        <p:spPr>
          <a:xfrm>
            <a:off x="571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0" name="Rectangle 1259"/>
          <p:cNvSpPr/>
          <p:nvPr/>
        </p:nvSpPr>
        <p:spPr>
          <a:xfrm>
            <a:off x="5715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1" name="Rectangle 1260"/>
          <p:cNvSpPr/>
          <p:nvPr/>
        </p:nvSpPr>
        <p:spPr>
          <a:xfrm>
            <a:off x="5715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2" name="Rectangle 1261"/>
          <p:cNvSpPr/>
          <p:nvPr/>
        </p:nvSpPr>
        <p:spPr>
          <a:xfrm>
            <a:off x="6019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3" name="Rectangle 1262"/>
          <p:cNvSpPr/>
          <p:nvPr/>
        </p:nvSpPr>
        <p:spPr>
          <a:xfrm>
            <a:off x="601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4" name="Rectangle 1263"/>
          <p:cNvSpPr/>
          <p:nvPr/>
        </p:nvSpPr>
        <p:spPr>
          <a:xfrm>
            <a:off x="5715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5" name="Rectangle 1264"/>
          <p:cNvSpPr/>
          <p:nvPr/>
        </p:nvSpPr>
        <p:spPr>
          <a:xfrm>
            <a:off x="601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6" name="Rectangle 1265"/>
          <p:cNvSpPr/>
          <p:nvPr/>
        </p:nvSpPr>
        <p:spPr>
          <a:xfrm>
            <a:off x="6019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7" name="Rectangle 1266"/>
          <p:cNvSpPr/>
          <p:nvPr/>
        </p:nvSpPr>
        <p:spPr>
          <a:xfrm>
            <a:off x="6019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8" name="Rectangle 1267"/>
          <p:cNvSpPr/>
          <p:nvPr/>
        </p:nvSpPr>
        <p:spPr>
          <a:xfrm>
            <a:off x="5715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69" name="Rectangle 1268"/>
          <p:cNvSpPr/>
          <p:nvPr/>
        </p:nvSpPr>
        <p:spPr>
          <a:xfrm>
            <a:off x="6019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0" name="Rectangle 1269"/>
          <p:cNvSpPr/>
          <p:nvPr/>
        </p:nvSpPr>
        <p:spPr>
          <a:xfrm>
            <a:off x="571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1" name="Rectangle 1270"/>
          <p:cNvSpPr/>
          <p:nvPr/>
        </p:nvSpPr>
        <p:spPr>
          <a:xfrm>
            <a:off x="5715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2" name="Rectangle 1271"/>
          <p:cNvSpPr/>
          <p:nvPr/>
        </p:nvSpPr>
        <p:spPr>
          <a:xfrm>
            <a:off x="571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3" name="Rectangle 1272"/>
          <p:cNvSpPr/>
          <p:nvPr/>
        </p:nvSpPr>
        <p:spPr>
          <a:xfrm>
            <a:off x="6019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4" name="Rectangle 1273"/>
          <p:cNvSpPr/>
          <p:nvPr/>
        </p:nvSpPr>
        <p:spPr>
          <a:xfrm>
            <a:off x="601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5" name="Rectangle 1274"/>
          <p:cNvSpPr/>
          <p:nvPr/>
        </p:nvSpPr>
        <p:spPr>
          <a:xfrm>
            <a:off x="5715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6" name="Rectangle 1275"/>
          <p:cNvSpPr/>
          <p:nvPr/>
        </p:nvSpPr>
        <p:spPr>
          <a:xfrm>
            <a:off x="601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7" name="Rectangle 1276"/>
          <p:cNvSpPr/>
          <p:nvPr/>
        </p:nvSpPr>
        <p:spPr>
          <a:xfrm>
            <a:off x="601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8" name="Rectangle 1277"/>
          <p:cNvSpPr/>
          <p:nvPr/>
        </p:nvSpPr>
        <p:spPr>
          <a:xfrm>
            <a:off x="6019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9" name="Rectangle 1278"/>
          <p:cNvSpPr/>
          <p:nvPr/>
        </p:nvSpPr>
        <p:spPr>
          <a:xfrm>
            <a:off x="571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80" name="Rectangle 1279"/>
          <p:cNvSpPr/>
          <p:nvPr/>
        </p:nvSpPr>
        <p:spPr>
          <a:xfrm>
            <a:off x="601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1" name="Rectangle 1280"/>
          <p:cNvSpPr/>
          <p:nvPr/>
        </p:nvSpPr>
        <p:spPr>
          <a:xfrm>
            <a:off x="5715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2" name="Rectangle 1281"/>
          <p:cNvSpPr/>
          <p:nvPr/>
        </p:nvSpPr>
        <p:spPr>
          <a:xfrm>
            <a:off x="5715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3" name="Rectangle 1282"/>
          <p:cNvSpPr/>
          <p:nvPr/>
        </p:nvSpPr>
        <p:spPr>
          <a:xfrm>
            <a:off x="5715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4" name="Rectangle 1283"/>
          <p:cNvSpPr/>
          <p:nvPr/>
        </p:nvSpPr>
        <p:spPr>
          <a:xfrm>
            <a:off x="6019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5" name="Rectangle 1284"/>
          <p:cNvSpPr/>
          <p:nvPr/>
        </p:nvSpPr>
        <p:spPr>
          <a:xfrm>
            <a:off x="6019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6" name="Rectangle 1285"/>
          <p:cNvSpPr/>
          <p:nvPr/>
        </p:nvSpPr>
        <p:spPr>
          <a:xfrm>
            <a:off x="5715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7" name="Rectangle 1286"/>
          <p:cNvSpPr/>
          <p:nvPr/>
        </p:nvSpPr>
        <p:spPr>
          <a:xfrm>
            <a:off x="601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8" name="Rectangle 1287"/>
          <p:cNvSpPr/>
          <p:nvPr/>
        </p:nvSpPr>
        <p:spPr>
          <a:xfrm>
            <a:off x="6019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9" name="Rectangle 1288"/>
          <p:cNvSpPr/>
          <p:nvPr/>
        </p:nvSpPr>
        <p:spPr>
          <a:xfrm>
            <a:off x="6019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0" name="Rectangle 1289"/>
          <p:cNvSpPr/>
          <p:nvPr/>
        </p:nvSpPr>
        <p:spPr>
          <a:xfrm>
            <a:off x="5715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91" name="Rectangle 1290"/>
          <p:cNvSpPr/>
          <p:nvPr/>
        </p:nvSpPr>
        <p:spPr>
          <a:xfrm>
            <a:off x="6019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2" name="Rectangle 1291"/>
          <p:cNvSpPr/>
          <p:nvPr/>
        </p:nvSpPr>
        <p:spPr>
          <a:xfrm>
            <a:off x="571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3" name="Rectangle 1292"/>
          <p:cNvSpPr/>
          <p:nvPr/>
        </p:nvSpPr>
        <p:spPr>
          <a:xfrm>
            <a:off x="5715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4" name="Rectangle 1293"/>
          <p:cNvSpPr/>
          <p:nvPr/>
        </p:nvSpPr>
        <p:spPr>
          <a:xfrm>
            <a:off x="571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5" name="Rectangle 1294"/>
          <p:cNvSpPr/>
          <p:nvPr/>
        </p:nvSpPr>
        <p:spPr>
          <a:xfrm>
            <a:off x="6019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6" name="Rectangle 1295"/>
          <p:cNvSpPr/>
          <p:nvPr/>
        </p:nvSpPr>
        <p:spPr>
          <a:xfrm>
            <a:off x="601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7" name="Rectangle 1296"/>
          <p:cNvSpPr/>
          <p:nvPr/>
        </p:nvSpPr>
        <p:spPr>
          <a:xfrm>
            <a:off x="5715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8" name="Rectangle 1297"/>
          <p:cNvSpPr/>
          <p:nvPr/>
        </p:nvSpPr>
        <p:spPr>
          <a:xfrm>
            <a:off x="6019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9" name="Rectangle 1298"/>
          <p:cNvSpPr/>
          <p:nvPr/>
        </p:nvSpPr>
        <p:spPr>
          <a:xfrm>
            <a:off x="601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0" name="Rectangle 1299"/>
          <p:cNvSpPr/>
          <p:nvPr/>
        </p:nvSpPr>
        <p:spPr>
          <a:xfrm>
            <a:off x="601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1" name="Rectangle 1300"/>
          <p:cNvSpPr/>
          <p:nvPr/>
        </p:nvSpPr>
        <p:spPr>
          <a:xfrm>
            <a:off x="571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02" name="Rectangle 1301"/>
          <p:cNvSpPr/>
          <p:nvPr/>
        </p:nvSpPr>
        <p:spPr>
          <a:xfrm>
            <a:off x="601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3" name="Rectangle 1302"/>
          <p:cNvSpPr/>
          <p:nvPr/>
        </p:nvSpPr>
        <p:spPr>
          <a:xfrm>
            <a:off x="5715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4" name="Rectangle 1303"/>
          <p:cNvSpPr/>
          <p:nvPr/>
        </p:nvSpPr>
        <p:spPr>
          <a:xfrm>
            <a:off x="601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5" name="Rectangle 1304"/>
          <p:cNvSpPr/>
          <p:nvPr/>
        </p:nvSpPr>
        <p:spPr>
          <a:xfrm>
            <a:off x="632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7" name="Rectangle 1306"/>
          <p:cNvSpPr/>
          <p:nvPr/>
        </p:nvSpPr>
        <p:spPr>
          <a:xfrm>
            <a:off x="662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2" name="Rectangle 1311"/>
          <p:cNvSpPr/>
          <p:nvPr/>
        </p:nvSpPr>
        <p:spPr>
          <a:xfrm>
            <a:off x="6324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13" name="Rectangle 1312"/>
          <p:cNvSpPr/>
          <p:nvPr/>
        </p:nvSpPr>
        <p:spPr>
          <a:xfrm>
            <a:off x="6629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4" name="Rectangle 1313"/>
          <p:cNvSpPr/>
          <p:nvPr/>
        </p:nvSpPr>
        <p:spPr>
          <a:xfrm>
            <a:off x="632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5" name="Rectangle 1314"/>
          <p:cNvSpPr/>
          <p:nvPr/>
        </p:nvSpPr>
        <p:spPr>
          <a:xfrm>
            <a:off x="6324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6" name="Rectangle 1315"/>
          <p:cNvSpPr/>
          <p:nvPr/>
        </p:nvSpPr>
        <p:spPr>
          <a:xfrm>
            <a:off x="6324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7" name="Rectangle 1316"/>
          <p:cNvSpPr/>
          <p:nvPr/>
        </p:nvSpPr>
        <p:spPr>
          <a:xfrm>
            <a:off x="6629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8" name="Rectangle 1317"/>
          <p:cNvSpPr/>
          <p:nvPr/>
        </p:nvSpPr>
        <p:spPr>
          <a:xfrm>
            <a:off x="662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9" name="Rectangle 1318"/>
          <p:cNvSpPr/>
          <p:nvPr/>
        </p:nvSpPr>
        <p:spPr>
          <a:xfrm>
            <a:off x="6324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0" name="Rectangle 1319"/>
          <p:cNvSpPr/>
          <p:nvPr/>
        </p:nvSpPr>
        <p:spPr>
          <a:xfrm>
            <a:off x="6629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1" name="Rectangle 1320"/>
          <p:cNvSpPr/>
          <p:nvPr/>
        </p:nvSpPr>
        <p:spPr>
          <a:xfrm>
            <a:off x="6629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2" name="Rectangle 1321"/>
          <p:cNvSpPr/>
          <p:nvPr/>
        </p:nvSpPr>
        <p:spPr>
          <a:xfrm>
            <a:off x="6629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3" name="Rectangle 1322"/>
          <p:cNvSpPr/>
          <p:nvPr/>
        </p:nvSpPr>
        <p:spPr>
          <a:xfrm>
            <a:off x="63246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24" name="Rectangle 1323"/>
          <p:cNvSpPr/>
          <p:nvPr/>
        </p:nvSpPr>
        <p:spPr>
          <a:xfrm>
            <a:off x="6629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5" name="Rectangle 1324"/>
          <p:cNvSpPr/>
          <p:nvPr/>
        </p:nvSpPr>
        <p:spPr>
          <a:xfrm>
            <a:off x="632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6" name="Rectangle 1325"/>
          <p:cNvSpPr/>
          <p:nvPr/>
        </p:nvSpPr>
        <p:spPr>
          <a:xfrm>
            <a:off x="632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7" name="Rectangle 1326"/>
          <p:cNvSpPr/>
          <p:nvPr/>
        </p:nvSpPr>
        <p:spPr>
          <a:xfrm>
            <a:off x="6324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8" name="Rectangle 1327"/>
          <p:cNvSpPr/>
          <p:nvPr/>
        </p:nvSpPr>
        <p:spPr>
          <a:xfrm>
            <a:off x="662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9" name="Rectangle 1328"/>
          <p:cNvSpPr/>
          <p:nvPr/>
        </p:nvSpPr>
        <p:spPr>
          <a:xfrm>
            <a:off x="6629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0" name="Rectangle 1329"/>
          <p:cNvSpPr/>
          <p:nvPr/>
        </p:nvSpPr>
        <p:spPr>
          <a:xfrm>
            <a:off x="632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1" name="Rectangle 1330"/>
          <p:cNvSpPr/>
          <p:nvPr/>
        </p:nvSpPr>
        <p:spPr>
          <a:xfrm>
            <a:off x="6629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2" name="Rectangle 1331"/>
          <p:cNvSpPr/>
          <p:nvPr/>
        </p:nvSpPr>
        <p:spPr>
          <a:xfrm>
            <a:off x="6629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3" name="Rectangle 1332"/>
          <p:cNvSpPr/>
          <p:nvPr/>
        </p:nvSpPr>
        <p:spPr>
          <a:xfrm>
            <a:off x="6629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4" name="Rectangle 1333"/>
          <p:cNvSpPr/>
          <p:nvPr/>
        </p:nvSpPr>
        <p:spPr>
          <a:xfrm>
            <a:off x="6324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35" name="Rectangle 1334"/>
          <p:cNvSpPr/>
          <p:nvPr/>
        </p:nvSpPr>
        <p:spPr>
          <a:xfrm>
            <a:off x="6629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6" name="Rectangle 1335"/>
          <p:cNvSpPr/>
          <p:nvPr/>
        </p:nvSpPr>
        <p:spPr>
          <a:xfrm>
            <a:off x="632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7" name="Rectangle 1336"/>
          <p:cNvSpPr/>
          <p:nvPr/>
        </p:nvSpPr>
        <p:spPr>
          <a:xfrm>
            <a:off x="6324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8" name="Rectangle 1337"/>
          <p:cNvSpPr/>
          <p:nvPr/>
        </p:nvSpPr>
        <p:spPr>
          <a:xfrm>
            <a:off x="6324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9" name="Rectangle 1338"/>
          <p:cNvSpPr/>
          <p:nvPr/>
        </p:nvSpPr>
        <p:spPr>
          <a:xfrm>
            <a:off x="6629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0" name="Rectangle 1339"/>
          <p:cNvSpPr/>
          <p:nvPr/>
        </p:nvSpPr>
        <p:spPr>
          <a:xfrm>
            <a:off x="6629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1" name="Rectangle 1340"/>
          <p:cNvSpPr/>
          <p:nvPr/>
        </p:nvSpPr>
        <p:spPr>
          <a:xfrm>
            <a:off x="6324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2" name="Rectangle 1341"/>
          <p:cNvSpPr/>
          <p:nvPr/>
        </p:nvSpPr>
        <p:spPr>
          <a:xfrm>
            <a:off x="6629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3" name="Rectangle 1342"/>
          <p:cNvSpPr/>
          <p:nvPr/>
        </p:nvSpPr>
        <p:spPr>
          <a:xfrm>
            <a:off x="6629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4" name="Rectangle 1343"/>
          <p:cNvSpPr/>
          <p:nvPr/>
        </p:nvSpPr>
        <p:spPr>
          <a:xfrm>
            <a:off x="6629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5" name="Rectangle 1344"/>
          <p:cNvSpPr/>
          <p:nvPr/>
        </p:nvSpPr>
        <p:spPr>
          <a:xfrm>
            <a:off x="6324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46" name="Rectangle 1345"/>
          <p:cNvSpPr/>
          <p:nvPr/>
        </p:nvSpPr>
        <p:spPr>
          <a:xfrm>
            <a:off x="6629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7" name="Rectangle 1346"/>
          <p:cNvSpPr/>
          <p:nvPr/>
        </p:nvSpPr>
        <p:spPr>
          <a:xfrm>
            <a:off x="632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8" name="Rectangle 1347"/>
          <p:cNvSpPr/>
          <p:nvPr/>
        </p:nvSpPr>
        <p:spPr>
          <a:xfrm>
            <a:off x="632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9" name="Rectangle 1348"/>
          <p:cNvSpPr/>
          <p:nvPr/>
        </p:nvSpPr>
        <p:spPr>
          <a:xfrm>
            <a:off x="632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0" name="Rectangle 1349"/>
          <p:cNvSpPr/>
          <p:nvPr/>
        </p:nvSpPr>
        <p:spPr>
          <a:xfrm>
            <a:off x="662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1" name="Rectangle 1350"/>
          <p:cNvSpPr/>
          <p:nvPr/>
        </p:nvSpPr>
        <p:spPr>
          <a:xfrm>
            <a:off x="6629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2" name="Rectangle 1351"/>
          <p:cNvSpPr/>
          <p:nvPr/>
        </p:nvSpPr>
        <p:spPr>
          <a:xfrm>
            <a:off x="632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3" name="Rectangle 1352"/>
          <p:cNvSpPr/>
          <p:nvPr/>
        </p:nvSpPr>
        <p:spPr>
          <a:xfrm>
            <a:off x="662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4" name="Rectangle 1353"/>
          <p:cNvSpPr/>
          <p:nvPr/>
        </p:nvSpPr>
        <p:spPr>
          <a:xfrm>
            <a:off x="6629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5" name="Rectangle 1354"/>
          <p:cNvSpPr/>
          <p:nvPr/>
        </p:nvSpPr>
        <p:spPr>
          <a:xfrm>
            <a:off x="6629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6" name="Rectangle 1355"/>
          <p:cNvSpPr/>
          <p:nvPr/>
        </p:nvSpPr>
        <p:spPr>
          <a:xfrm>
            <a:off x="6324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57" name="Rectangle 1356"/>
          <p:cNvSpPr/>
          <p:nvPr/>
        </p:nvSpPr>
        <p:spPr>
          <a:xfrm>
            <a:off x="6629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8" name="Rectangle 1357"/>
          <p:cNvSpPr/>
          <p:nvPr/>
        </p:nvSpPr>
        <p:spPr>
          <a:xfrm>
            <a:off x="632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9" name="Rectangle 1358"/>
          <p:cNvSpPr/>
          <p:nvPr/>
        </p:nvSpPr>
        <p:spPr>
          <a:xfrm>
            <a:off x="662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0" name="Rectangle 1359"/>
          <p:cNvSpPr/>
          <p:nvPr/>
        </p:nvSpPr>
        <p:spPr>
          <a:xfrm>
            <a:off x="632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1" name="Rectangle 1360"/>
          <p:cNvSpPr/>
          <p:nvPr/>
        </p:nvSpPr>
        <p:spPr>
          <a:xfrm>
            <a:off x="632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2" name="Rectangle 1361"/>
          <p:cNvSpPr/>
          <p:nvPr/>
        </p:nvSpPr>
        <p:spPr>
          <a:xfrm>
            <a:off x="662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3" name="Rectangle 1362"/>
          <p:cNvSpPr/>
          <p:nvPr/>
        </p:nvSpPr>
        <p:spPr>
          <a:xfrm>
            <a:off x="632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4" name="Rectangle 1363"/>
          <p:cNvSpPr/>
          <p:nvPr/>
        </p:nvSpPr>
        <p:spPr>
          <a:xfrm>
            <a:off x="662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5" name="Rectangle 1364"/>
          <p:cNvSpPr/>
          <p:nvPr/>
        </p:nvSpPr>
        <p:spPr>
          <a:xfrm>
            <a:off x="662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6" name="Rectangle 1365"/>
          <p:cNvSpPr/>
          <p:nvPr/>
        </p:nvSpPr>
        <p:spPr>
          <a:xfrm>
            <a:off x="662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7" name="Rectangle 1366"/>
          <p:cNvSpPr/>
          <p:nvPr/>
        </p:nvSpPr>
        <p:spPr>
          <a:xfrm>
            <a:off x="6934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68" name="Rectangle 1367"/>
          <p:cNvSpPr/>
          <p:nvPr/>
        </p:nvSpPr>
        <p:spPr>
          <a:xfrm>
            <a:off x="723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0" name="Rectangle 1369"/>
          <p:cNvSpPr/>
          <p:nvPr/>
        </p:nvSpPr>
        <p:spPr>
          <a:xfrm>
            <a:off x="6934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1" name="Rectangle 1370"/>
          <p:cNvSpPr/>
          <p:nvPr/>
        </p:nvSpPr>
        <p:spPr>
          <a:xfrm>
            <a:off x="693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2" name="Rectangle 1371"/>
          <p:cNvSpPr/>
          <p:nvPr/>
        </p:nvSpPr>
        <p:spPr>
          <a:xfrm>
            <a:off x="7239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4" name="Rectangle 1373"/>
          <p:cNvSpPr/>
          <p:nvPr/>
        </p:nvSpPr>
        <p:spPr>
          <a:xfrm>
            <a:off x="693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5" name="Rectangle 1374"/>
          <p:cNvSpPr/>
          <p:nvPr/>
        </p:nvSpPr>
        <p:spPr>
          <a:xfrm>
            <a:off x="723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6" name="Rectangle 1375"/>
          <p:cNvSpPr/>
          <p:nvPr/>
        </p:nvSpPr>
        <p:spPr>
          <a:xfrm>
            <a:off x="723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7" name="Rectangle 1376"/>
          <p:cNvSpPr/>
          <p:nvPr/>
        </p:nvSpPr>
        <p:spPr>
          <a:xfrm>
            <a:off x="723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8" name="Rectangle 1377"/>
          <p:cNvSpPr/>
          <p:nvPr/>
        </p:nvSpPr>
        <p:spPr>
          <a:xfrm>
            <a:off x="693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79" name="Rectangle 1378"/>
          <p:cNvSpPr/>
          <p:nvPr/>
        </p:nvSpPr>
        <p:spPr>
          <a:xfrm>
            <a:off x="723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0" name="Rectangle 1379"/>
          <p:cNvSpPr/>
          <p:nvPr/>
        </p:nvSpPr>
        <p:spPr>
          <a:xfrm>
            <a:off x="693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1" name="Rectangle 1380"/>
          <p:cNvSpPr/>
          <p:nvPr/>
        </p:nvSpPr>
        <p:spPr>
          <a:xfrm>
            <a:off x="693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2" name="Rectangle 1381"/>
          <p:cNvSpPr/>
          <p:nvPr/>
        </p:nvSpPr>
        <p:spPr>
          <a:xfrm>
            <a:off x="693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3" name="Rectangle 1382"/>
          <p:cNvSpPr/>
          <p:nvPr/>
        </p:nvSpPr>
        <p:spPr>
          <a:xfrm>
            <a:off x="7239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4" name="Rectangle 1383"/>
          <p:cNvSpPr/>
          <p:nvPr/>
        </p:nvSpPr>
        <p:spPr>
          <a:xfrm>
            <a:off x="7239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5" name="Rectangle 1384"/>
          <p:cNvSpPr/>
          <p:nvPr/>
        </p:nvSpPr>
        <p:spPr>
          <a:xfrm>
            <a:off x="693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6" name="Rectangle 1385"/>
          <p:cNvSpPr/>
          <p:nvPr/>
        </p:nvSpPr>
        <p:spPr>
          <a:xfrm>
            <a:off x="723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7" name="Rectangle 1386"/>
          <p:cNvSpPr/>
          <p:nvPr/>
        </p:nvSpPr>
        <p:spPr>
          <a:xfrm>
            <a:off x="723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8" name="Rectangle 1387"/>
          <p:cNvSpPr/>
          <p:nvPr/>
        </p:nvSpPr>
        <p:spPr>
          <a:xfrm>
            <a:off x="723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9" name="Rectangle 1388"/>
          <p:cNvSpPr/>
          <p:nvPr/>
        </p:nvSpPr>
        <p:spPr>
          <a:xfrm>
            <a:off x="6934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90" name="Rectangle 1389"/>
          <p:cNvSpPr/>
          <p:nvPr/>
        </p:nvSpPr>
        <p:spPr>
          <a:xfrm>
            <a:off x="7239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1" name="Rectangle 1390"/>
          <p:cNvSpPr/>
          <p:nvPr/>
        </p:nvSpPr>
        <p:spPr>
          <a:xfrm>
            <a:off x="6934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2" name="Rectangle 1391"/>
          <p:cNvSpPr/>
          <p:nvPr/>
        </p:nvSpPr>
        <p:spPr>
          <a:xfrm>
            <a:off x="6934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3" name="Rectangle 1392"/>
          <p:cNvSpPr/>
          <p:nvPr/>
        </p:nvSpPr>
        <p:spPr>
          <a:xfrm>
            <a:off x="693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4" name="Rectangle 1393"/>
          <p:cNvSpPr/>
          <p:nvPr/>
        </p:nvSpPr>
        <p:spPr>
          <a:xfrm>
            <a:off x="7239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5" name="Rectangle 1394"/>
          <p:cNvSpPr/>
          <p:nvPr/>
        </p:nvSpPr>
        <p:spPr>
          <a:xfrm>
            <a:off x="723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6" name="Rectangle 1395"/>
          <p:cNvSpPr/>
          <p:nvPr/>
        </p:nvSpPr>
        <p:spPr>
          <a:xfrm>
            <a:off x="693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7" name="Rectangle 1396"/>
          <p:cNvSpPr/>
          <p:nvPr/>
        </p:nvSpPr>
        <p:spPr>
          <a:xfrm>
            <a:off x="723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8" name="Rectangle 1397"/>
          <p:cNvSpPr/>
          <p:nvPr/>
        </p:nvSpPr>
        <p:spPr>
          <a:xfrm>
            <a:off x="723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9" name="Rectangle 1398"/>
          <p:cNvSpPr/>
          <p:nvPr/>
        </p:nvSpPr>
        <p:spPr>
          <a:xfrm>
            <a:off x="723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0" name="Rectangle 1399"/>
          <p:cNvSpPr/>
          <p:nvPr/>
        </p:nvSpPr>
        <p:spPr>
          <a:xfrm>
            <a:off x="693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01" name="Rectangle 1400"/>
          <p:cNvSpPr/>
          <p:nvPr/>
        </p:nvSpPr>
        <p:spPr>
          <a:xfrm>
            <a:off x="723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2" name="Rectangle 1401"/>
          <p:cNvSpPr/>
          <p:nvPr/>
        </p:nvSpPr>
        <p:spPr>
          <a:xfrm>
            <a:off x="693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3" name="Rectangle 1402"/>
          <p:cNvSpPr/>
          <p:nvPr/>
        </p:nvSpPr>
        <p:spPr>
          <a:xfrm>
            <a:off x="693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4" name="Rectangle 1403"/>
          <p:cNvSpPr/>
          <p:nvPr/>
        </p:nvSpPr>
        <p:spPr>
          <a:xfrm>
            <a:off x="693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5" name="Rectangle 1404"/>
          <p:cNvSpPr/>
          <p:nvPr/>
        </p:nvSpPr>
        <p:spPr>
          <a:xfrm>
            <a:off x="7239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6" name="Rectangle 1405"/>
          <p:cNvSpPr/>
          <p:nvPr/>
        </p:nvSpPr>
        <p:spPr>
          <a:xfrm>
            <a:off x="7239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7" name="Rectangle 1406"/>
          <p:cNvSpPr/>
          <p:nvPr/>
        </p:nvSpPr>
        <p:spPr>
          <a:xfrm>
            <a:off x="693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8" name="Rectangle 1407"/>
          <p:cNvSpPr/>
          <p:nvPr/>
        </p:nvSpPr>
        <p:spPr>
          <a:xfrm>
            <a:off x="723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9" name="Rectangle 1408"/>
          <p:cNvSpPr/>
          <p:nvPr/>
        </p:nvSpPr>
        <p:spPr>
          <a:xfrm>
            <a:off x="723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0" name="Rectangle 1409"/>
          <p:cNvSpPr/>
          <p:nvPr/>
        </p:nvSpPr>
        <p:spPr>
          <a:xfrm>
            <a:off x="723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1" name="Rectangle 1410"/>
          <p:cNvSpPr/>
          <p:nvPr/>
        </p:nvSpPr>
        <p:spPr>
          <a:xfrm>
            <a:off x="6934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12" name="Rectangle 1411"/>
          <p:cNvSpPr/>
          <p:nvPr/>
        </p:nvSpPr>
        <p:spPr>
          <a:xfrm>
            <a:off x="7239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3" name="Rectangle 1412"/>
          <p:cNvSpPr/>
          <p:nvPr/>
        </p:nvSpPr>
        <p:spPr>
          <a:xfrm>
            <a:off x="6934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4" name="Rectangle 1413"/>
          <p:cNvSpPr/>
          <p:nvPr/>
        </p:nvSpPr>
        <p:spPr>
          <a:xfrm>
            <a:off x="6934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5" name="Rectangle 1414"/>
          <p:cNvSpPr/>
          <p:nvPr/>
        </p:nvSpPr>
        <p:spPr>
          <a:xfrm>
            <a:off x="6934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6" name="Rectangle 1415"/>
          <p:cNvSpPr/>
          <p:nvPr/>
        </p:nvSpPr>
        <p:spPr>
          <a:xfrm>
            <a:off x="7239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7" name="Rectangle 1416"/>
          <p:cNvSpPr/>
          <p:nvPr/>
        </p:nvSpPr>
        <p:spPr>
          <a:xfrm>
            <a:off x="723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8" name="Rectangle 1417"/>
          <p:cNvSpPr/>
          <p:nvPr/>
        </p:nvSpPr>
        <p:spPr>
          <a:xfrm>
            <a:off x="6934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9" name="Rectangle 1418"/>
          <p:cNvSpPr/>
          <p:nvPr/>
        </p:nvSpPr>
        <p:spPr>
          <a:xfrm>
            <a:off x="723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0" name="Rectangle 1419"/>
          <p:cNvSpPr/>
          <p:nvPr/>
        </p:nvSpPr>
        <p:spPr>
          <a:xfrm>
            <a:off x="723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1" name="Rectangle 1420"/>
          <p:cNvSpPr/>
          <p:nvPr/>
        </p:nvSpPr>
        <p:spPr>
          <a:xfrm>
            <a:off x="723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2" name="Rectangle 1421"/>
          <p:cNvSpPr/>
          <p:nvPr/>
        </p:nvSpPr>
        <p:spPr>
          <a:xfrm>
            <a:off x="693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23" name="Rectangle 1422"/>
          <p:cNvSpPr/>
          <p:nvPr/>
        </p:nvSpPr>
        <p:spPr>
          <a:xfrm>
            <a:off x="723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4" name="Rectangle 1423"/>
          <p:cNvSpPr/>
          <p:nvPr/>
        </p:nvSpPr>
        <p:spPr>
          <a:xfrm>
            <a:off x="693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5" name="Rectangle 1424"/>
          <p:cNvSpPr/>
          <p:nvPr/>
        </p:nvSpPr>
        <p:spPr>
          <a:xfrm>
            <a:off x="723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3" name="Rectangle 782"/>
          <p:cNvSpPr/>
          <p:nvPr/>
        </p:nvSpPr>
        <p:spPr>
          <a:xfrm>
            <a:off x="114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4" name="Rectangle 783"/>
          <p:cNvSpPr/>
          <p:nvPr/>
        </p:nvSpPr>
        <p:spPr>
          <a:xfrm>
            <a:off x="1143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7" name="Rectangle 786"/>
          <p:cNvSpPr/>
          <p:nvPr/>
        </p:nvSpPr>
        <p:spPr>
          <a:xfrm>
            <a:off x="114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8" name="Rectangle 787"/>
          <p:cNvSpPr/>
          <p:nvPr/>
        </p:nvSpPr>
        <p:spPr>
          <a:xfrm>
            <a:off x="114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9" name="Rectangle 788"/>
          <p:cNvSpPr/>
          <p:nvPr/>
        </p:nvSpPr>
        <p:spPr>
          <a:xfrm>
            <a:off x="114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0" name="Rectangle 789"/>
          <p:cNvSpPr/>
          <p:nvPr/>
        </p:nvSpPr>
        <p:spPr>
          <a:xfrm>
            <a:off x="1143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143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143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14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14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14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143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143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14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114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114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14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1143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143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143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114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114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14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143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143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143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1143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1143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143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114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14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83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144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6" name="Rectangle 1425"/>
          <p:cNvSpPr/>
          <p:nvPr/>
        </p:nvSpPr>
        <p:spPr>
          <a:xfrm>
            <a:off x="1752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7" name="Rectangle 1426"/>
          <p:cNvSpPr/>
          <p:nvPr/>
        </p:nvSpPr>
        <p:spPr>
          <a:xfrm>
            <a:off x="205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28" name="Rectangle 1427"/>
          <p:cNvSpPr/>
          <p:nvPr/>
        </p:nvSpPr>
        <p:spPr>
          <a:xfrm>
            <a:off x="236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9" name="Rectangle 1428"/>
          <p:cNvSpPr/>
          <p:nvPr/>
        </p:nvSpPr>
        <p:spPr>
          <a:xfrm>
            <a:off x="266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0" name="Rectangle 1429"/>
          <p:cNvSpPr/>
          <p:nvPr/>
        </p:nvSpPr>
        <p:spPr>
          <a:xfrm>
            <a:off x="297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1" name="Rectangle 1430"/>
          <p:cNvSpPr/>
          <p:nvPr/>
        </p:nvSpPr>
        <p:spPr>
          <a:xfrm>
            <a:off x="327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32" name="Rectangle 1431"/>
          <p:cNvSpPr/>
          <p:nvPr/>
        </p:nvSpPr>
        <p:spPr>
          <a:xfrm>
            <a:off x="3581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3" name="Rectangle 1432"/>
          <p:cNvSpPr/>
          <p:nvPr/>
        </p:nvSpPr>
        <p:spPr>
          <a:xfrm>
            <a:off x="3886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4" name="Rectangle 1433"/>
          <p:cNvSpPr/>
          <p:nvPr/>
        </p:nvSpPr>
        <p:spPr>
          <a:xfrm>
            <a:off x="4191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5" name="Rectangle 1434"/>
          <p:cNvSpPr/>
          <p:nvPr/>
        </p:nvSpPr>
        <p:spPr>
          <a:xfrm>
            <a:off x="4495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36" name="Rectangle 1435"/>
          <p:cNvSpPr/>
          <p:nvPr/>
        </p:nvSpPr>
        <p:spPr>
          <a:xfrm>
            <a:off x="480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7" name="Rectangle 1436"/>
          <p:cNvSpPr/>
          <p:nvPr/>
        </p:nvSpPr>
        <p:spPr>
          <a:xfrm>
            <a:off x="510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8" name="Rectangle 1437"/>
          <p:cNvSpPr/>
          <p:nvPr/>
        </p:nvSpPr>
        <p:spPr>
          <a:xfrm>
            <a:off x="541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39" name="Rectangle 1438"/>
          <p:cNvSpPr/>
          <p:nvPr/>
        </p:nvSpPr>
        <p:spPr>
          <a:xfrm>
            <a:off x="571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40" name="Rectangle 1439"/>
          <p:cNvSpPr/>
          <p:nvPr/>
        </p:nvSpPr>
        <p:spPr>
          <a:xfrm>
            <a:off x="601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41" name="Rectangle 1440"/>
          <p:cNvSpPr/>
          <p:nvPr/>
        </p:nvSpPr>
        <p:spPr>
          <a:xfrm>
            <a:off x="632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42" name="Rectangle 1441"/>
          <p:cNvSpPr/>
          <p:nvPr/>
        </p:nvSpPr>
        <p:spPr>
          <a:xfrm>
            <a:off x="662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43" name="Rectangle 1442"/>
          <p:cNvSpPr/>
          <p:nvPr/>
        </p:nvSpPr>
        <p:spPr>
          <a:xfrm>
            <a:off x="6934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44" name="Rectangle 1443"/>
          <p:cNvSpPr/>
          <p:nvPr/>
        </p:nvSpPr>
        <p:spPr>
          <a:xfrm>
            <a:off x="723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45" name="Rectangle 1444"/>
          <p:cNvSpPr/>
          <p:nvPr/>
        </p:nvSpPr>
        <p:spPr>
          <a:xfrm>
            <a:off x="114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46" name="TextBox 1445"/>
          <p:cNvSpPr txBox="1"/>
          <p:nvPr/>
        </p:nvSpPr>
        <p:spPr>
          <a:xfrm>
            <a:off x="1752600" y="79248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Black: 44+44+36+36=160 = 7 boxes </a:t>
            </a:r>
          </a:p>
          <a:p>
            <a:r>
              <a:rPr lang="en-US" dirty="0" smtClean="0"/>
              <a:t>Dark Gray: 164 tiles = 7 boxes</a:t>
            </a:r>
          </a:p>
          <a:p>
            <a:r>
              <a:rPr lang="en-US" dirty="0" smtClean="0"/>
              <a:t>Light Gray: 160 tiles = 7 boxes</a:t>
            </a:r>
            <a:endParaRPr lang="en-US" dirty="0"/>
          </a:p>
        </p:txBody>
      </p:sp>
      <p:sp>
        <p:nvSpPr>
          <p:cNvPr id="657" name="Rectangle 656"/>
          <p:cNvSpPr/>
          <p:nvPr/>
        </p:nvSpPr>
        <p:spPr>
          <a:xfrm>
            <a:off x="870858" y="533400"/>
            <a:ext cx="6705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/>
        </p:nvSpPr>
        <p:spPr>
          <a:xfrm>
            <a:off x="61322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Rectangle 658"/>
          <p:cNvSpPr/>
          <p:nvPr/>
        </p:nvSpPr>
        <p:spPr>
          <a:xfrm>
            <a:off x="768894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Rectangle 659"/>
          <p:cNvSpPr/>
          <p:nvPr/>
        </p:nvSpPr>
        <p:spPr>
          <a:xfrm rot="5400000">
            <a:off x="114663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/>
        </p:nvSpPr>
        <p:spPr>
          <a:xfrm rot="5400000">
            <a:off x="456474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Rectangle 661"/>
          <p:cNvSpPr/>
          <p:nvPr/>
        </p:nvSpPr>
        <p:spPr>
          <a:xfrm rot="5400000">
            <a:off x="74676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359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1" name="Rectangle 360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2" name="Rectangle 361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3" name="Rectangle 362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4" name="Rectangle 36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2" name="Rectangle 371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2" name="Rectangle 1491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6" name="Rectangle 1535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8" name="Rectangle 153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2" name="Rectangle 551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4" name="Rectangle 553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4" name="Rectangle 57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3" name="Rectangle 1832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34" name="Rectangle 1833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5" name="Rectangle 1834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6" name="Rectangle 1835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7" name="Rectangle 1836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8" name="Rectangle 1837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839" name="Rectangle 183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0" name="Rectangle 1839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1" name="Rectangle 1840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2" name="Rectangle 1841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3" name="Rectangle 1842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8" name="Rectangle 1847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9" name="Rectangle 1848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0" name="Rectangle 1849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1" name="Rectangle 185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2" name="Rectangle 185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9" name="Rectangle 185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1" name="Rectangle 1860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3" name="Rectangle 1862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4" name="Rectangle 1863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5" name="Rectangle 1864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6" name="Rectangle 1865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7" name="Rectangle 1866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8" name="Rectangle 1867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9" name="Rectangle 186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0" name="Rectangle 1869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1" name="Rectangle 187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2" name="Rectangle 187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3" name="Rectangle 187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4" name="Rectangle 1873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5" name="Rectangle 1874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6" name="Rectangle 1875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7" name="Rectangle 187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8" name="Rectangle 1877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9" name="Rectangle 1878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8" name="Rectangle 1887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9" name="Rectangle 1888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1" name="Rectangle 1890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4" name="Rectangle 1893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5" name="Rectangle 1894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0" name="Rectangle 189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1" name="Rectangle 1900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3" name="Rectangle 1902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5" name="Rectangle 1904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6" name="Rectangle 1905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3" name="Rectangle 2132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7" name="Rectangle 213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8" name="Rectangle 2137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139" name="Rectangle 21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0" name="Rectangle 2139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1" name="Rectangle 2140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8" name="Rectangle 2157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9" name="Rectangle 215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0" name="Rectangle 2159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1" name="Rectangle 2160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5" name="Rectangle 2164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7" name="Rectangle 2166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9" name="Rectangle 216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6" name="Rectangle 2175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6" name="Rectangle 735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40" name="Rectangle 739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1" name="Rectangle 740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2" name="Rectangle 741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3" name="Rectangle 742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4" name="Rectangle 743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745" name="Rectangle 744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6" name="Rectangle 745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7" name="Rectangle 746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8" name="Rectangle 747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9" name="Rectangle 748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0" name="Rectangle 749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751" name="Rectangle 750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2" name="Rectangle 751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3" name="Rectangle 752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4" name="Rectangle 753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5" name="Rectangle 754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6" name="Rectangle 755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7" name="Rectangle 756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8" name="Rectangle 757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9" name="Rectangle 758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0" name="Rectangle 759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1" name="Rectangle 760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2" name="Rectangle 761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3" name="Rectangle 762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4" name="Rectangle 763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5" name="Rectangle 76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6" name="Rectangle 765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7" name="Rectangle 766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8" name="Rectangle 767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9" name="Rectangle 768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0" name="Rectangle 769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1" name="Rectangle 770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2" name="Rectangle 771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3" name="Rectangle 772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4" name="Rectangle 773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5" name="Rectangle 77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6" name="Rectangle 775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7" name="Rectangle 776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8" name="Rectangle 777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9" name="Rectangle 778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0" name="Rectangle 779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1" name="Rectangle 780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2" name="Rectangle 781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3" name="Rectangle 782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4" name="Rectangle 783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5" name="Rectangle 784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6" name="Rectangle 785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7" name="Rectangle 786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8" name="Rectangle 787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9" name="Rectangle 788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0" name="Rectangle 789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1" name="Rectangle 790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2" name="Rectangle 791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4" name="Rectangle 793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5" name="Rectangle 794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6" name="Rectangle 795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7" name="Rectangle 796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9" name="Rectangle 798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0" name="Rectangle 799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1" name="Rectangle 800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2" name="Rectangle 801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3" name="Rectangle 802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4" name="Rectangle 80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5" name="Rectangle 804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6" name="Rectangle 805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7" name="Rectangle 806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8" name="Rectangle 807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9" name="Rectangle 808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0" name="Rectangle 809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1" name="Rectangle 810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2" name="Rectangle 811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3" name="Rectangle 812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14" name="Rectangle 813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5" name="Rectangle 814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6" name="Rectangle 815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7" name="Rectangle 816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1" name="Rectangle 820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8" name="Rectangle 827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2" name="Rectangle 831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4" name="Rectangle 833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6" name="Rectangle 835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9" name="Rectangle 838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40" name="Rectangle 839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1" name="Rectangle 840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2" name="Rectangle 841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3" name="Rectangle 842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4" name="Rectangle 843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851" name="Rectangle 850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4" name="Rectangle 853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5" name="Rectangle 854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7" name="Rectangle 856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9" name="Rectangle 858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0" name="Rectangle 859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2" name="Rectangle 861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5" name="Rectangle 86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5" name="Rectangle 87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6" name="Rectangle 875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4" name="Rectangle 883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6" name="Rectangle 885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7" name="Rectangle 886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0" name="Rectangle 899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1" name="Rectangle 900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9" name="Rectangle 908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2" name="Rectangle 911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6" name="Rectangle 915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17" name="Rectangle 916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8" name="Rectangle 917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9" name="Rectangle 918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0" name="Rectangle 919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1" name="Rectangle 920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2" name="Rectangle 921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3" name="Rectangle 922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4" name="Rectangle 923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5" name="Rectangle 924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6" name="Rectangle 925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7" name="Rectangle 926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8" name="Rectangle 927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9" name="Rectangle 928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0" name="Rectangle 929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1" name="Rectangle 930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2" name="Rectangle 931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3" name="Rectangle 932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4" name="Rectangle 933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5" name="Rectangle 934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6" name="Rectangle 93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7" name="Rectangle 936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8" name="Rectangle 937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9" name="Rectangle 938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0" name="Rectangle 939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1" name="Rectangle 94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2" name="Rectangle 941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43" name="Rectangle 942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4" name="Rectangle 943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5" name="Rectangle 944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6" name="Rectangle 945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7" name="Rectangle 946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948" name="Rectangle 947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9" name="Rectangle 948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0" name="Rectangle 949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1" name="Rectangle 950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952" name="Rectangle 951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3" name="Rectangle 952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4" name="Rectangle 953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5" name="Rectangle 954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6" name="Rectangle 955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7" name="Rectangle 956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8" name="Rectangle 957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9" name="Rectangle 958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0" name="Rectangle 959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1" name="Rectangle 960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2" name="Rectangle 961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3" name="Rectangle 962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4" name="Rectangle 963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5" name="Rectangle 964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6" name="Rectangle 965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7" name="Rectangle 966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8" name="Rectangle 967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9" name="Rectangle 968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0" name="Rectangle 969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1" name="Rectangle 970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2" name="Rectangle 971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3" name="Rectangle 972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4" name="Rectangle 973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5" name="Rectangle 974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6" name="Rectangle 975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7" name="Rectangle 976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8" name="Rectangle 977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9" name="Rectangle 978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0" name="Rectangle 979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1" name="Rectangle 980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2" name="Rectangle 98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3" name="Rectangle 982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4" name="Rectangle 983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5" name="Rectangle 984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6" name="Rectangle 985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7" name="Rectangle 986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8" name="Rectangle 987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9" name="Rectangle 988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0" name="Rectangle 98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1" name="Rectangle 990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2" name="Rectangle 99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3" name="Rectangle 992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4" name="Rectangle 993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95" name="Rectangle 994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6" name="Rectangle 995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7" name="Rectangle 996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8" name="Rectangle 997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9" name="Rectangle 998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0" name="Rectangle 999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1" name="Rectangle 1000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2" name="Rectangle 1001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3" name="Rectangle 1002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4" name="Rectangle 1003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5" name="Rectangle 1004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6" name="Rectangle 1005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7" name="Rectangle 1006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8" name="Rectangle 1007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9" name="Rectangle 1008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0" name="Rectangle 1009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1" name="Rectangle 1010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2" name="Rectangle 1011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3" name="Rectangle 1012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4" name="Rectangle 1023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5" name="Rectangle 1024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6" name="Rectangle 102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7" name="Rectangle 1026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8" name="Rectangle 1027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9" name="Rectangle 1028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0" name="Rectangle 1029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35" name="Rectangle 1034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036" name="Rectangle 1035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1" name="Rectangle 1040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2" name="Rectangle 1041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3" name="Rectangle 1042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044" name="Rectangle 1043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5" name="Rectangle 1044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6" name="Rectangle 1045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2" name="Rectangle 1061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5" name="Rectangle 1064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7" name="Rectangle 1066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8" name="Rectangle 1067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0" name="Rectangle 1069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2" name="Rectangle 1071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2" name="Rectangle 1081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5" name="Rectangle 1084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9" name="Rectangle 1088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0" name="Rectangle 1089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1" name="Rectangle 1090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2" name="Rectangle 1091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3" name="Rectangle 1092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4" name="Rectangle 1093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5" name="Rectangle 1094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8" name="Rectangle 1097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1" name="Rectangle 1100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3" name="Rectangle 1102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4" name="Rectangle 110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0" name="Rectangle 1109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1" name="Rectangle 1110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2" name="Rectangle 111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3" name="Rectangle 1112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4" name="Rectangle 1113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6" name="Rectangle 1115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8" name="Rectangle 111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9" name="Rectangle 1118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1" name="Rectangle 1120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22" name="Rectangle 1121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3" name="Rectangle 1122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4" name="Rectangle 1123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5" name="Rectangle 1124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6" name="Rectangle 1125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7" name="Rectangle 1126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8" name="Rectangle 1127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9" name="Rectangle 1128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0" name="Rectangle 1129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1" name="Rectangle 1130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2" name="Rectangle 113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3" name="Rectangle 113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4" name="Rectangle 113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5" name="Rectangle 1134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6" name="Rectangle 1135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7" name="Rectangle 1136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8" name="Rectangle 113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9" name="Rectangle 1138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0" name="Rectangle 1139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1" name="Rectangle 1140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2" name="Rectangle 1141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3" name="Rectangle 1142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4" name="Rectangle 1143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5" name="Rectangle 1144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6" name="Rectangle 1145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7" name="Rectangle 1146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52" name="Rectangle 1151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153" name="Rectangle 1152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6" name="Rectangle 1155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7" name="Rectangle 1156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8" name="Rectangle 1157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159" name="Rectangle 1158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0" name="Rectangle 1159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1" name="Rectangle 1160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3" name="Rectangle 1172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6" name="Rectangle 1175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8" name="Rectangle 1177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9" name="Rectangle 117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1" name="Rectangle 1180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3" name="Rectangle 1182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7" name="Rectangle 1186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0" name="Rectangle 1189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4" name="Rectangle 1193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5" name="Rectangle 1194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6" name="Rectangle 1195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7" name="Rectangle 1196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8" name="Rectangle 1197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9" name="Rectangle 1198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0" name="Rectangle 1199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1" name="Rectangle 1200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4" name="Rectangle 1203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6" name="Rectangle 1205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7" name="Rectangle 1206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0" name="Rectangle 1209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1" name="Rectangle 1210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2" name="Rectangle 121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3" name="Rectangle 1212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4" name="Rectangle 1213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6" name="Rectangle 1215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8" name="Rectangle 121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9" name="Rectangle 1218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1" name="Rectangle 1220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22" name="Rectangle 1221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3" name="Rectangle 1222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4" name="Rectangle 1223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5" name="Rectangle 1224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6" name="Rectangle 1225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7" name="Rectangle 1226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8" name="Rectangle 1227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9" name="Rectangle 1228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0" name="Rectangle 1229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1" name="Rectangle 1230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2" name="Rectangle 123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3" name="Rectangle 1232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4" name="Rectangle 123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5" name="Rectangle 1234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6" name="Rectangle 1235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7" name="Rectangle 1236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8" name="Rectangle 123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9" name="Rectangle 1238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0" name="Rectangle 1239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1" name="Rectangle 1240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2" name="Rectangle 1241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3" name="Rectangle 1242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4" name="Rectangle 1243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5" name="Rectangle 1244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6" name="Rectangle 1245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7" name="Rectangle 1246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52" name="Rectangle 1251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253" name="Rectangle 1252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6" name="Rectangle 1255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257" name="Rectangle 1256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7" name="Rectangle 1266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0" name="Rectangle 1269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2" name="Rectangle 1271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4" name="Rectangle 1273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6" name="Rectangle 12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0" name="Rectangle 1279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2" name="Rectangle 1281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6" name="Rectangle 1285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7" name="Rectangle 1286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8" name="Rectangle 1287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9" name="Rectangle 1288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0" name="Rectangle 12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1" name="Rectangle 1290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2" name="Rectangle 1291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3" name="Rectangle 1292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4" name="Rectangle 1293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5" name="Rectangle 129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6" name="Rectangle 1295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7" name="Rectangle 1296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8" name="Rectangle 1297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9" name="Rectangle 1298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00" name="Rectangle 1299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1" name="Rectangle 1300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2" name="Rectangle 1301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3" name="Rectangle 1302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4" name="Rectangle 1303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5" name="Rectangle 1304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6" name="Rectangle 1305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7" name="Rectangle 1306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8" name="Rectangle 1307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9" name="Rectangle 1308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0" name="Rectangle 130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1" name="Rectangle 1310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2" name="Rectangle 131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3" name="Rectangle 1312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4" name="Rectangle 131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5" name="Rectangle 1314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6" name="Rectangle 1315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7" name="Rectangle 1316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8" name="Rectangle 1317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9" name="Rectangle 131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0" name="Rectangle 1319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1" name="Rectangle 1320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2" name="Rectangle 132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3" name="Rectangle 1322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4" name="Rectangle 1323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359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1" name="Rectangle 360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2" name="Rectangle 361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3" name="Rectangle 362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4" name="Rectangle 36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2" name="Rectangle 371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2" name="Rectangle 1491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6" name="Rectangle 1535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538" name="Rectangle 153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2" name="Rectangle 551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4" name="Rectangle 553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4" name="Rectangle 57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3" name="Rectangle 1832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34" name="Rectangle 1833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5" name="Rectangle 1834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6" name="Rectangle 1835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7" name="Rectangle 1836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8" name="Rectangle 1837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839" name="Rectangle 183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0" name="Rectangle 1839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1" name="Rectangle 1840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2" name="Rectangle 1841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3" name="Rectangle 1842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8" name="Rectangle 1847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9" name="Rectangle 1848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0" name="Rectangle 1849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1" name="Rectangle 185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2" name="Rectangle 185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9" name="Rectangle 185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1" name="Rectangle 1860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3" name="Rectangle 1862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4" name="Rectangle 1863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5" name="Rectangle 1864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6" name="Rectangle 1865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7" name="Rectangle 1866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8" name="Rectangle 1867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9" name="Rectangle 186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0" name="Rectangle 1869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1" name="Rectangle 187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2" name="Rectangle 187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3" name="Rectangle 187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4" name="Rectangle 1873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5" name="Rectangle 1874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6" name="Rectangle 1875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7" name="Rectangle 187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8" name="Rectangle 1877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9" name="Rectangle 1878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8" name="Rectangle 1887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9" name="Rectangle 1888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1" name="Rectangle 1890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4" name="Rectangle 1893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5" name="Rectangle 1894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0" name="Rectangle 189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1" name="Rectangle 1900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3" name="Rectangle 1902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5" name="Rectangle 1904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6" name="Rectangle 1905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3" name="Rectangle 2132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7" name="Rectangle 213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8" name="Rectangle 2137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139" name="Rectangle 21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0" name="Rectangle 2139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1" name="Rectangle 2140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8" name="Rectangle 2157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9" name="Rectangle 215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0" name="Rectangle 2159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1" name="Rectangle 2160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5" name="Rectangle 2164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7" name="Rectangle 2166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9" name="Rectangle 216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6" name="Rectangle 2175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6" name="Rectangle 735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40" name="Rectangle 739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1" name="Rectangle 740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2" name="Rectangle 741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3" name="Rectangle 742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4" name="Rectangle 743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745" name="Rectangle 744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6" name="Rectangle 745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7" name="Rectangle 746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8" name="Rectangle 747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9" name="Rectangle 748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0" name="Rectangle 749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751" name="Rectangle 750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2" name="Rectangle 751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3" name="Rectangle 752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4" name="Rectangle 753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5" name="Rectangle 754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6" name="Rectangle 755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7" name="Rectangle 756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8" name="Rectangle 757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9" name="Rectangle 758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0" name="Rectangle 759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1" name="Rectangle 760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2" name="Rectangle 761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3" name="Rectangle 762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4" name="Rectangle 763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5" name="Rectangle 76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6" name="Rectangle 765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7" name="Rectangle 766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8" name="Rectangle 767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9" name="Rectangle 768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0" name="Rectangle 769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1" name="Rectangle 770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2" name="Rectangle 771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3" name="Rectangle 772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4" name="Rectangle 773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5" name="Rectangle 77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6" name="Rectangle 775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7" name="Rectangle 776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8" name="Rectangle 777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9" name="Rectangle 778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0" name="Rectangle 779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1" name="Rectangle 780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2" name="Rectangle 781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3" name="Rectangle 782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4" name="Rectangle 783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5" name="Rectangle 784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6" name="Rectangle 785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7" name="Rectangle 786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8" name="Rectangle 787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9" name="Rectangle 788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0" name="Rectangle 789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1" name="Rectangle 790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2" name="Rectangle 791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4" name="Rectangle 793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5" name="Rectangle 794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6" name="Rectangle 795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7" name="Rectangle 796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9" name="Rectangle 798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0" name="Rectangle 799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1" name="Rectangle 800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2" name="Rectangle 801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3" name="Rectangle 802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4" name="Rectangle 80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5" name="Rectangle 804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6" name="Rectangle 805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7" name="Rectangle 806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8" name="Rectangle 807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9" name="Rectangle 808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0" name="Rectangle 809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1" name="Rectangle 810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2" name="Rectangle 811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3" name="Rectangle 812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14" name="Rectangle 813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5" name="Rectangle 814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6" name="Rectangle 815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7" name="Rectangle 816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1" name="Rectangle 820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8" name="Rectangle 827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2" name="Rectangle 831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4" name="Rectangle 833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6" name="Rectangle 835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9" name="Rectangle 838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40" name="Rectangle 839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1" name="Rectangle 840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2" name="Rectangle 841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3" name="Rectangle 842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4" name="Rectangle 843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851" name="Rectangle 850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4" name="Rectangle 853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5" name="Rectangle 854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7" name="Rectangle 856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9" name="Rectangle 858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0" name="Rectangle 859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2" name="Rectangle 861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5" name="Rectangle 86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5" name="Rectangle 87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6" name="Rectangle 875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4" name="Rectangle 883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6" name="Rectangle 885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7" name="Rectangle 886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0" name="Rectangle 899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1" name="Rectangle 900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9" name="Rectangle 908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2" name="Rectangle 911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6" name="Rectangle 915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17" name="Rectangle 916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8" name="Rectangle 917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9" name="Rectangle 918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0" name="Rectangle 919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1" name="Rectangle 920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2" name="Rectangle 921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3" name="Rectangle 922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4" name="Rectangle 923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5" name="Rectangle 924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6" name="Rectangle 925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7" name="Rectangle 926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8" name="Rectangle 927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9" name="Rectangle 928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0" name="Rectangle 929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1" name="Rectangle 930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2" name="Rectangle 931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3" name="Rectangle 932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4" name="Rectangle 933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5" name="Rectangle 934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6" name="Rectangle 93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7" name="Rectangle 936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8" name="Rectangle 937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9" name="Rectangle 938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0" name="Rectangle 939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1" name="Rectangle 94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2" name="Rectangle 941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43" name="Rectangle 942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4" name="Rectangle 943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5" name="Rectangle 944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6" name="Rectangle 945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7" name="Rectangle 946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948" name="Rectangle 947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9" name="Rectangle 948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0" name="Rectangle 949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1" name="Rectangle 950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952" name="Rectangle 951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3" name="Rectangle 952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4" name="Rectangle 953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5" name="Rectangle 954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6" name="Rectangle 955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7" name="Rectangle 956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8" name="Rectangle 957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9" name="Rectangle 958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0" name="Rectangle 959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1" name="Rectangle 960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2" name="Rectangle 961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3" name="Rectangle 962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4" name="Rectangle 963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5" name="Rectangle 964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6" name="Rectangle 965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7" name="Rectangle 966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8" name="Rectangle 967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9" name="Rectangle 968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0" name="Rectangle 969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1" name="Rectangle 970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2" name="Rectangle 971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3" name="Rectangle 972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4" name="Rectangle 973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5" name="Rectangle 974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6" name="Rectangle 975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7" name="Rectangle 976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8" name="Rectangle 977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9" name="Rectangle 978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0" name="Rectangle 979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1" name="Rectangle 980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2" name="Rectangle 98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3" name="Rectangle 982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4" name="Rectangle 983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5" name="Rectangle 984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6" name="Rectangle 985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7" name="Rectangle 986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8" name="Rectangle 987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9" name="Rectangle 988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0" name="Rectangle 98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1" name="Rectangle 990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2" name="Rectangle 99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3" name="Rectangle 992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4" name="Rectangle 993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95" name="Rectangle 994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6" name="Rectangle 995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7" name="Rectangle 996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8" name="Rectangle 997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9" name="Rectangle 998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0" name="Rectangle 999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1" name="Rectangle 1000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2" name="Rectangle 1001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3" name="Rectangle 1002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4" name="Rectangle 1003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5" name="Rectangle 1004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6" name="Rectangle 1005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7" name="Rectangle 1006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8" name="Rectangle 1007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9" name="Rectangle 1008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0" name="Rectangle 1009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1" name="Rectangle 1010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2" name="Rectangle 1011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3" name="Rectangle 1012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4" name="Rectangle 1023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5" name="Rectangle 1024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6" name="Rectangle 102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7" name="Rectangle 1026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8" name="Rectangle 1027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9" name="Rectangle 1028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0" name="Rectangle 1029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35" name="Rectangle 1034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036" name="Rectangle 1035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1" name="Rectangle 1040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2" name="Rectangle 1041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3" name="Rectangle 1042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044" name="Rectangle 1043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5" name="Rectangle 1044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6" name="Rectangle 1045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2" name="Rectangle 1061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5" name="Rectangle 1064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7" name="Rectangle 1066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8" name="Rectangle 1067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0" name="Rectangle 1069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2" name="Rectangle 1071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2" name="Rectangle 1081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5" name="Rectangle 1084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9" name="Rectangle 1088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0" name="Rectangle 1089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1" name="Rectangle 1090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2" name="Rectangle 1091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3" name="Rectangle 1092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4" name="Rectangle 1093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5" name="Rectangle 1094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8" name="Rectangle 1097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1" name="Rectangle 1100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3" name="Rectangle 1102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4" name="Rectangle 110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0" name="Rectangle 1109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1" name="Rectangle 1110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2" name="Rectangle 111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3" name="Rectangle 1112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4" name="Rectangle 1113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6" name="Rectangle 1115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8" name="Rectangle 111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9" name="Rectangle 1118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1" name="Rectangle 1120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22" name="Rectangle 1121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3" name="Rectangle 1122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4" name="Rectangle 1123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5" name="Rectangle 1124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6" name="Rectangle 1125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7" name="Rectangle 1126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8" name="Rectangle 1127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9" name="Rectangle 1128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0" name="Rectangle 1129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1" name="Rectangle 1130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2" name="Rectangle 113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3" name="Rectangle 113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4" name="Rectangle 113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5" name="Rectangle 1134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6" name="Rectangle 1135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7" name="Rectangle 1136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8" name="Rectangle 113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9" name="Rectangle 1138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0" name="Rectangle 1139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1" name="Rectangle 1140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2" name="Rectangle 1141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3" name="Rectangle 1142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4" name="Rectangle 1143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5" name="Rectangle 1144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6" name="Rectangle 1145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7" name="Rectangle 1146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52" name="Rectangle 1151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153" name="Rectangle 1152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6" name="Rectangle 1155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7" name="Rectangle 1156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8" name="Rectangle 1157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159" name="Rectangle 1158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0" name="Rectangle 1159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1" name="Rectangle 1160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3" name="Rectangle 1172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6" name="Rectangle 1175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8" name="Rectangle 1177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9" name="Rectangle 117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1" name="Rectangle 1180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3" name="Rectangle 1182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7" name="Rectangle 1186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0" name="Rectangle 1189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4" name="Rectangle 1193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5" name="Rectangle 1194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6" name="Rectangle 1195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7" name="Rectangle 1196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8" name="Rectangle 1197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9" name="Rectangle 1198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0" name="Rectangle 1199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1" name="Rectangle 1200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4" name="Rectangle 1203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6" name="Rectangle 1205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7" name="Rectangle 1206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0" name="Rectangle 1209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1" name="Rectangle 1210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2" name="Rectangle 121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3" name="Rectangle 1212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4" name="Rectangle 1213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6" name="Rectangle 1215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8" name="Rectangle 121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9" name="Rectangle 1218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1" name="Rectangle 1220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22" name="Rectangle 1221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3" name="Rectangle 1222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4" name="Rectangle 1223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5" name="Rectangle 1224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6" name="Rectangle 1225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7" name="Rectangle 1226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8" name="Rectangle 1227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9" name="Rectangle 1228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0" name="Rectangle 1229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1" name="Rectangle 1230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2" name="Rectangle 123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3" name="Rectangle 1232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4" name="Rectangle 123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5" name="Rectangle 1234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6" name="Rectangle 1235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7" name="Rectangle 1236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8" name="Rectangle 123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9" name="Rectangle 1238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0" name="Rectangle 1239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1" name="Rectangle 1240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2" name="Rectangle 1241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3" name="Rectangle 1242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4" name="Rectangle 1243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5" name="Rectangle 1244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6" name="Rectangle 1245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7" name="Rectangle 1246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52" name="Rectangle 1251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253" name="Rectangle 1252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6" name="Rectangle 1255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257" name="Rectangle 1256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7" name="Rectangle 1266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0" name="Rectangle 1269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2" name="Rectangle 1271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4" name="Rectangle 1273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6" name="Rectangle 12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0" name="Rectangle 1279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2" name="Rectangle 1281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6" name="Rectangle 1285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7" name="Rectangle 1286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8" name="Rectangle 1287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9" name="Rectangle 1288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0" name="Rectangle 12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1" name="Rectangle 1290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2" name="Rectangle 1291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3" name="Rectangle 1292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4" name="Rectangle 1293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5" name="Rectangle 129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6" name="Rectangle 1295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7" name="Rectangle 1296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8" name="Rectangle 1297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9" name="Rectangle 1298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00" name="Rectangle 1299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1" name="Rectangle 1300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2" name="Rectangle 1301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3" name="Rectangle 1302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4" name="Rectangle 1303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5" name="Rectangle 1304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6" name="Rectangle 1305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7" name="Rectangle 1306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8" name="Rectangle 1307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9" name="Rectangle 1308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0" name="Rectangle 130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1" name="Rectangle 1310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2" name="Rectangle 131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3" name="Rectangle 1312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4" name="Rectangle 131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5" name="Rectangle 1314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6" name="Rectangle 1315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7" name="Rectangle 1316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8" name="Rectangle 1317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9" name="Rectangle 131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0" name="Rectangle 1319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1" name="Rectangle 1320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2" name="Rectangle 132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3" name="Rectangle 1322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4" name="Rectangle 1323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7" name="Rectangle 736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1" name="Rectangle 740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2" name="Rectangle 741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4" name="Rectangle 743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5" name="Rectangle 744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6" name="Rectangle 745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8" name="Rectangle 747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2" name="Rectangle 75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3" name="Rectangle 752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5" name="Rectangle 754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6" name="Rectangle 755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7" name="Rectangle 756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9" name="Rectangle 758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3" name="Rectangle 762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4" name="Rectangle 763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6" name="Rectangle 765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7" name="Rectangle 76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8" name="Rectangle 767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0" name="Rectangle 769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4" name="Rectangle 773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5" name="Rectangle 774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7" name="Rectangle 776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8" name="Rectangle 777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9" name="Rectangle 77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1" name="Rectangle 780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6" name="Rectangle 785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1" name="Rectangle 790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2" name="Rectangle 791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4" name="Rectangle 793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5" name="Rectangle 794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6" name="Rectangle 79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7" name="Rectangle 796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99" name="Rectangle 798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0" name="Rectangle 799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1" name="Rectangle 800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2" name="Rectangle 801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3" name="Rectangle 802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4" name="Rectangle 803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5" name="Rectangle 804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6" name="Rectangle 805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7" name="Rectangle 806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8" name="Rectangle 807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9" name="Rectangle 808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10" name="Rectangle 809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1" name="Rectangle 810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2" name="Rectangle 811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3" name="Rectangle 812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4" name="Rectangle 813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5" name="Rectangle 814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6" name="Rectangle 815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7" name="Rectangle 816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21" name="Rectangle 820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8" name="Rectangle 827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32" name="Rectangle 831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4" name="Rectangle 833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6" name="Rectangle 835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9" name="Rectangle 838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0" name="Rectangle 839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1" name="Rectangle 840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2" name="Rectangle 841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43" name="Rectangle 842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4" name="Rectangle 843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5" name="Rectangle 84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1" name="Rectangle 850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54" name="Rectangle 853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5" name="Rectangle 854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7" name="Rectangle 856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9" name="Rectangle 858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0" name="Rectangle 85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2" name="Rectangle 861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65" name="Rectangle 864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5" name="Rectangle 874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76" name="Rectangle 875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4" name="Rectangle 883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6" name="Rectangle 885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87" name="Rectangle 886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0" name="Rectangle 89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01" name="Rectangle 900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9" name="Rectangle 908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12" name="Rectangle 911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6" name="Rectangle 915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7" name="Rectangle 916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8" name="Rectangle 917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9" name="Rectangle 918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0" name="Rectangle 919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1" name="Rectangle 920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2" name="Rectangle 921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23" name="Rectangle 922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4" name="Rectangle 923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5" name="Rectangle 924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6" name="Rectangle 925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7" name="Rectangle 926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8" name="Rectangle 927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9" name="Rectangle 928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0" name="Rectangle 929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1" name="Rectangle 930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2" name="Rectangle 931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3" name="Rectangle 932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34" name="Rectangle 933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5" name="Rectangle 934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6" name="Rectangle 935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7" name="Rectangle 936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8" name="Rectangle 937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9" name="Rectangle 938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0" name="Rectangle 939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1" name="Rectangle 940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2" name="Rectangle 941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3" name="Rectangle 942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4" name="Rectangle 943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45" name="Rectangle 944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6" name="Rectangle 945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7" name="Rectangle 946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8" name="Rectangle 947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9" name="Rectangle 948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0" name="Rectangle 949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1" name="Rectangle 950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2" name="Rectangle 951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3" name="Rectangle 952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4" name="Rectangle 953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5" name="Rectangle 954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56" name="Rectangle 955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7" name="Rectangle 956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8" name="Rectangle 957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9" name="Rectangle 958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0" name="Rectangle 959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1" name="Rectangle 960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2" name="Rectangle 961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3" name="Rectangle 962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4" name="Rectangle 963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5" name="Rectangle 964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6" name="Rectangle 965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67" name="Rectangle 966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8" name="Rectangle 967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9" name="Rectangle 968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0" name="Rectangle 969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1" name="Rectangle 970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2" name="Rectangle 971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3" name="Rectangle 972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4" name="Rectangle 973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5" name="Rectangle 97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6" name="Rectangle 975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7" name="Rectangle 976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78" name="Rectangle 977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9" name="Rectangle 978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0" name="Rectangle 979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1" name="Rectangle 980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2" name="Rectangle 981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3" name="Rectangle 982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4" name="Rectangle 983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5" name="Rectangle 984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6" name="Rectangle 985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7" name="Rectangle 986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8" name="Rectangle 987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89" name="Rectangle 988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0" name="Rectangle 989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1" name="Rectangle 990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2" name="Rectangle 991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3" name="Rectangle 992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4" name="Rectangle 993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5" name="Rectangle 994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6" name="Rectangle 995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7" name="Rectangle 996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8" name="Rectangle 997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9" name="Rectangle 998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00" name="Rectangle 999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1" name="Rectangle 1000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2" name="Rectangle 1001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3" name="Rectangle 1002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4" name="Rectangle 1003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5" name="Rectangle 1004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6" name="Rectangle 1005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7" name="Rectangle 1006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8" name="Rectangle 1007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9" name="Rectangle 1008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0" name="Rectangle 1009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11" name="Rectangle 1010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2" name="Rectangle 1011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3" name="Rectangle 1012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4" name="Rectangle 1023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5" name="Rectangle 1024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6" name="Rectangle 1025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7" name="Rectangle 1026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8" name="Rectangle 1027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9" name="Rectangle 1028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0" name="Rectangle 1029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1" name="Rectangle 1030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32" name="Rectangle 1031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3" name="Rectangle 1032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4" name="Rectangle 1033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5" name="Rectangle 1034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6" name="Rectangle 1035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7" name="Rectangle 1036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0" name="Rectangle 1039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1" name="Rectangle 1040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2" name="Rectangle 1041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3" name="Rectangle 1042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4" name="Rectangle 1043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45" name="Rectangle 1044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6" name="Rectangle 104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7" name="Rectangle 1046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2" name="Rectangle 1051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3" name="Rectangle 1052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4" name="Rectangle 1053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5" name="Rectangle 1054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6" name="Rectangle 1055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7" name="Rectangle 1056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8" name="Rectangle 1057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9" name="Rectangle 1058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60" name="Rectangle 1059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1" name="Rectangle 1060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2" name="Rectangle 1061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3" name="Rectangle 1062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4" name="Rectangle 1063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5" name="Rectangle 1064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6" name="Rectangle 1065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7" name="Rectangle 1066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8" name="Rectangle 1067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9" name="Rectangle 1068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0" name="Rectangle 1069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71" name="Rectangle 1070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2" name="Rectangle 1071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4" name="Rectangle 1073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6" name="Rectangle 1075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8" name="Rectangle 1077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2" name="Rectangle 1081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3" name="Rectangle 1082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4" name="Rectangle 1083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5" name="Rectangle 1084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6" name="Rectangle 1085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7" name="Rectangle 1086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88" name="Rectangle 1087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9" name="Rectangle 1088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0" name="Rectangle 1089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1" name="Rectangle 1090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2" name="Rectangle 1091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3" name="Rectangle 1092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4" name="Rectangle 1093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5" name="Rectangle 1094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8" name="Rectangle 1097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9" name="Rectangle 1098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0" name="Rectangle 1099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01" name="Rectangle 1100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2" name="Rectangle 1101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3" name="Rectangle 1102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4" name="Rectangle 1103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5" name="Rectangle 1104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7" name="Rectangle 1106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0" name="Rectangle 1109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1" name="Rectangle 1110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2" name="Rectangle 1111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3" name="Rectangle 1112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4" name="Rectangle 1113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15" name="Rectangle 1114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6" name="Rectangle 111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7" name="Rectangle 1116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8" name="Rectangle 1117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9" name="Rectangle 1118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0" name="Rectangle 1119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1" name="Rectangle 1120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2" name="Rectangle 1121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3" name="Rectangle 1122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4" name="Rectangle 1123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5" name="Rectangle 1124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26" name="Rectangle 1125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7" name="Rectangle 1126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8" name="Rectangle 1127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9" name="Rectangle 1128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0" name="Rectangle 1129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1" name="Rectangle 1130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2" name="Rectangle 1131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3" name="Rectangle 1132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4" name="Rectangle 1133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5" name="Rectangle 1134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6" name="Rectangle 1135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37" name="Rectangle 1136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8" name="Rectangle 1137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9" name="Rectangle 1138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0" name="Rectangle 1139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1" name="Rectangle 1140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2" name="Rectangle 1141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3" name="Rectangle 1142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4" name="Rectangle 1143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5" name="Rectangle 1144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6" name="Rectangle 1145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7" name="Rectangle 1146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48" name="Rectangle 1147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9" name="Rectangle 1148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0" name="Rectangle 1149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1" name="Rectangle 115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2" name="Rectangle 1151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3" name="Rectangle 1152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4" name="Rectangle 1153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5" name="Rectangle 1154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6" name="Rectangle 1155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7" name="Rectangle 1156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8" name="Rectangle 1157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59" name="Rectangle 1158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0" name="Rectangle 1159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1" name="Rectangle 1160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2" name="Rectangle 1161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3" name="Rectangle 1162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4" name="Rectangle 1163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5" name="Rectangle 1164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6" name="Rectangle 1165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7" name="Rectangle 1166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8" name="Rectangle 1167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9" name="Rectangle 1168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70" name="Rectangle 1169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1" name="Rectangle 1170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2" name="Rectangle 1171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3" name="Rectangle 1172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4" name="Rectangle 1173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5" name="Rectangle 1174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6" name="Rectangle 1175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7" name="Rectangle 1176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8" name="Rectangle 1177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9" name="Rectangle 1178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0" name="Rectangle 1179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81" name="Rectangle 1180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2" name="Rectangle 1181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3" name="Rectangle 1182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4" name="Rectangle 1183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5" name="Rectangle 1184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6" name="Rectangle 1185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7" name="Rectangle 1186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8" name="Rectangle 1187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9" name="Rectangle 1188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0" name="Rectangle 1189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1" name="Rectangle 1190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92" name="Rectangle 1191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3" name="Rectangle 1192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4" name="Rectangle 1193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5" name="Rectangle 1194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6" name="Rectangle 1195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7" name="Rectangle 1196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8" name="Rectangle 1197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9" name="Rectangle 1198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0" name="Rectangle 1199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1" name="Rectangle 1200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2" name="Rectangle 1201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03" name="Rectangle 1202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4" name="Rectangle 1203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5" name="Rectangle 1204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6" name="Rectangle 1205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7" name="Rectangle 1206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8" name="Rectangle 1207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9" name="Rectangle 1208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0" name="Rectangle 1209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1" name="Rectangle 1210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2" name="Rectangle 1211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3" name="Rectangle 1212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14" name="Rectangle 1213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5" name="Rectangle 1214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6" name="Rectangle 1215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7" name="Rectangle 1216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8" name="Rectangle 1217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9" name="Rectangle 1218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0" name="Rectangle 1219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1" name="Rectangle 1220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2" name="Rectangle 1221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3" name="Rectangle 1222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4" name="Rectangle 1223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25" name="Rectangle 1224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6" name="Rectangle 1225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7" name="Rectangle 1226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8" name="Rectangle 1227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9" name="Rectangle 1228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0" name="Rectangle 1229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1" name="Rectangle 1230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2" name="Rectangle 1231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3" name="Rectangle 1232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4" name="Rectangle 1233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5" name="Rectangle 1234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36" name="Rectangle 1235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7" name="Rectangle 1236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8" name="Rectangle 1237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9" name="Rectangle 1238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0" name="Rectangle 1239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1" name="Rectangle 1240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2" name="Rectangle 1241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3" name="Rectangle 1242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4" name="Rectangle 1243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5" name="Rectangle 1244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6" name="Rectangle 1245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47" name="Rectangle 124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8" name="Rectangle 1247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9" name="Rectangle 1248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0" name="Rectangle 1249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1" name="Rectangle 1250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2" name="Rectangle 1251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3" name="Rectangle 1252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4" name="Rectangle 1253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5" name="Rectangle 1254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6" name="Rectangle 1255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7" name="Rectangle 1256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58" name="Rectangle 1257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9" name="Rectangle 1258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0" name="Rectangle 1259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1" name="Rectangle 1260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2" name="Rectangle 1261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3" name="Rectangle 1262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4" name="Rectangle 1263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5" name="Rectangle 1264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6" name="Rectangle 1265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7" name="Rectangle 1266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8" name="Rectangle 1267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69" name="Rectangle 1268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0" name="Rectangle 1269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1" name="Rectangle 1270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2" name="Rectangle 1271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3" name="Rectangle 1272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4" name="Rectangle 1273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5" name="Rectangle 127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6" name="Rectangle 1275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7" name="Rectangle 1276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8" name="Rectangle 1277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9" name="Rectangle 1278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80" name="Rectangle 1279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1" name="Rectangle 1280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2" name="Rectangle 1281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3" name="Rectangle 1282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4" name="Rectangle 1283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5" name="Rectangle 1284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6" name="Rectangle 1285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7" name="Rectangle 1286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8" name="Rectangle 1287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9" name="Rectangle 1288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0" name="Rectangle 1289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91" name="Rectangle 1290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2" name="Rectangle 1291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3" name="Rectangle 1292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4" name="Rectangle 1293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5" name="Rectangle 1294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6" name="Rectangle 1295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7" name="Rectangle 1296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8" name="Rectangle 1297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9" name="Rectangle 129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0" name="Rectangle 1299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1" name="Rectangle 1300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02" name="Rectangle 130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3" name="Rectangle 1302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4" name="Rectangle 1303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5" name="Rectangle 1304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6" name="Rectangle 1305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7" name="Rectangle 1306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8" name="Rectangle 1307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9" name="Rectangle 1308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0" name="Rectangle 1309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1" name="Rectangle 1310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2" name="Rectangle 1311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13" name="Rectangle 1312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4" name="Rectangle 1313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5" name="Rectangle 1314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6" name="Rectangle 1315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7" name="Rectangle 1316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8" name="Rectangle 1317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9" name="Rectangle 1318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0" name="Rectangle 1319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1" name="Rectangle 1320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2" name="Rectangle 1321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3" name="Rectangle 1322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24" name="Rectangle 1323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5" name="Rectangle 1324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6" name="Rectangle 1325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7" name="Rectangle 1326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8" name="Rectangle 1327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29" name="Rectangle 1328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0" name="Rectangle 1329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1" name="Rectangle 1330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2" name="Rectangle 1331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3" name="Rectangle 1332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4" name="Rectangle 1333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35" name="Rectangle 1334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6" name="Rectangle 1335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7" name="Rectangle 1336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8" name="Rectangle 1337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9" name="Rectangle 1338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0" name="Rectangle 1339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1" name="Rectangle 1340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2" name="Rectangle 1341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3" name="Rectangle 1342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4" name="Rectangle 1343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5" name="Rectangle 1344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46" name="Rectangle 1345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7" name="Rectangle 1346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8" name="Rectangle 1347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9" name="Rectangle 1348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0" name="Rectangle 1349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1" name="Rectangle 1350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2" name="Rectangle 1351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3" name="Rectangle 1352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4" name="Rectangle 1353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5" name="Rectangle 1354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6" name="Rectangle 1355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57" name="Rectangle 1356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8" name="Rectangle 1357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59" name="Rectangle 1358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0" name="Rectangle 135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1" name="Rectangle 1360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2" name="Rectangle 1361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3" name="Rectangle 1362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4" name="Rectangle 1363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5" name="Rectangle 1364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6" name="Rectangle 1365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7" name="Rectangle 1366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68" name="Rectangle 1367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9" name="Rectangle 1368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0" name="Rectangle 1369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1" name="Rectangle 1370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2" name="Rectangle 1371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3" name="Rectangle 1372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4" name="Rectangle 1373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5" name="Rectangle 137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6" name="Rectangle 1375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7" name="Rectangle 1376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78" name="Rectangle 137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79" name="Rectangle 1378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0" name="Rectangle 1379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1" name="Rectangle 1380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2" name="Rectangle 1381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3" name="Rectangle 1382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4" name="Rectangle 1383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5" name="Rectangle 1384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6" name="Rectangle 1385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7" name="Rectangle 1386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8" name="Rectangle 1387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9" name="Rectangle 1388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90" name="Rectangle 1389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1" name="Rectangle 1390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2" name="Rectangle 1391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3" name="Rectangle 1392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4" name="Rectangle 1393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5" name="Rectangle 1394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6" name="Rectangle 1395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7" name="Rectangle 1396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8" name="Rectangle 1397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9" name="Rectangle 1398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0" name="Rectangle 1399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01" name="Rectangle 1400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2" name="Rectangle 1401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3" name="Rectangle 1402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4" name="Rectangle 1403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5" name="Rectangle 1404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6" name="Rectangle 1405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7" name="Rectangle 1406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8" name="Rectangle 1407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09" name="Rectangle 1408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0" name="Rectangle 1409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1" name="Rectangle 1410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12" name="Rectangle 1411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3" name="Rectangle 1412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4" name="Rectangle 1413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5" name="Rectangle 1414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6" name="Rectangle 1415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7" name="Rectangle 1416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8" name="Rectangle 1417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9" name="Rectangle 1418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0" name="Rectangle 1419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1" name="Rectangle 1420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2" name="Rectangle 1421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23" name="Rectangle 1422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4" name="Rectangle 1423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5" name="Rectangle 1424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8" name="Rectangle 1487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46" name="Rectangle 645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47" name="Rectangle 646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48" name="Rectangle 647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49" name="Rectangle 648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0" name="Rectangle 649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1" name="Rectangle 65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2" name="Rectangle 651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3" name="Rectangle 652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4" name="Rectangle 653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5" name="Rectangle 654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6" name="Rectangle 655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7" name="Rectangle 656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8" name="Rectangle 657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59" name="Rectangle 658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0" name="Rectangle 659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1" name="Rectangle 660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2" name="Rectangle 661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3" name="Rectangle 662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4" name="Rectangle 663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5" name="Rectangle 664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6" name="Rectangle 665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7" name="Rectangle 666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8" name="Rectangle 667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69" name="Rectangle 668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0" name="Rectangle 669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1" name="Rectangle 670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2" name="Rectangle 671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3" name="Rectangle 672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4" name="Rectangle 673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5" name="Rectangle 674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6" name="Rectangle 675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7" name="Rectangle 676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8" name="Rectangle 677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79" name="Rectangle 678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0" name="Rectangle 67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1" name="Rectangle 680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2" name="Rectangle 681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3" name="Rectangle 682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4" name="Rectangle 683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5" name="Rectangle 684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6" name="Rectangle 685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9" name="Rectangle 688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1" name="Rectangle 690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2" name="Rectangle 691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5" name="Rectangle 694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6" name="Rectangle 695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7" name="Rectangle 696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8" name="Rectangle 697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9" name="Rectangle 698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0" name="Rectangle 699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1" name="Rectangle 700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2" name="Rectangle 701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3" name="Rectangle 702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4" name="Rectangle 703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5" name="Rectangle 704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6" name="Rectangle 705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7" name="Rectangle 706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9" name="Rectangle 708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0" name="Rectangle 709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1" name="Rectangle 710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2" name="Rectangle 711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3" name="Rectangle 71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4" name="Rectangle 713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5" name="Rectangle 714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6" name="Rectangle 715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7" name="Rectangle 716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8" name="Rectangle 717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19" name="Rectangle 718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0" name="Rectangle 719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1" name="Rectangle 720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3" name="Rectangle 722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4" name="Rectangle 723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5" name="Rectangle 724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6" name="Rectangle 725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7" name="Rectangle 726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8" name="Rectangle 727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9" name="Rectangle 728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0" name="Rectangle 729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1" name="Rectangle 730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2" name="Rectangle 731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3" name="Rectangle 732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4" name="Rectangle 733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5" name="Rectangle 734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6" name="Rectangle 735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8" name="Rectangle 737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9" name="Rectangle 738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0" name="Rectangle 739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3" name="Rectangle 742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7" name="Rectangle 746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9" name="Rectangle 748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0" name="Rectangle 749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1" name="Rectangle 750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4" name="Rectangle 753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8" name="Rectangle 757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0" name="Rectangle 759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1" name="Rectangle 760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2" name="Rectangle 76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5" name="Rectangle 764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9" name="Rectangle 768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1" name="Rectangle 770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2" name="Rectangle 771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3" name="Rectangle 772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6" name="Rectangle 775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0" name="Rectangle 779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1" name="Group 2360"/>
          <p:cNvGrpSpPr/>
          <p:nvPr/>
        </p:nvGrpSpPr>
        <p:grpSpPr>
          <a:xfrm>
            <a:off x="1600200" y="1676400"/>
            <a:ext cx="5181600" cy="5181600"/>
            <a:chOff x="1600200" y="1676400"/>
            <a:chExt cx="5181600" cy="5181600"/>
          </a:xfrm>
          <a:solidFill>
            <a:schemeClr val="tx1"/>
          </a:solidFill>
        </p:grpSpPr>
        <p:sp>
          <p:nvSpPr>
            <p:cNvPr id="800" name="Rectangle 799"/>
            <p:cNvSpPr/>
            <p:nvPr/>
          </p:nvSpPr>
          <p:spPr>
            <a:xfrm>
              <a:off x="25146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01" name="Rectangle 800"/>
            <p:cNvSpPr/>
            <p:nvPr/>
          </p:nvSpPr>
          <p:spPr>
            <a:xfrm>
              <a:off x="25146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28194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28194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28194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28194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28194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28194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28194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28194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28194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28194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28194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28194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28194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28194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28194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28194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28194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25146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28194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25146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28194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25146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28194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3124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3124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61" name="Rectangle 860"/>
            <p:cNvSpPr/>
            <p:nvPr/>
          </p:nvSpPr>
          <p:spPr>
            <a:xfrm>
              <a:off x="3429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3429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3429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31242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34290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31242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04" name="Rectangle 903"/>
            <p:cNvSpPr/>
            <p:nvPr/>
          </p:nvSpPr>
          <p:spPr>
            <a:xfrm>
              <a:off x="3124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34290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3124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3429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3429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3429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26" name="Rectangle 1425"/>
            <p:cNvSpPr/>
            <p:nvPr/>
          </p:nvSpPr>
          <p:spPr>
            <a:xfrm>
              <a:off x="1600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29" name="Rectangle 1428"/>
            <p:cNvSpPr/>
            <p:nvPr/>
          </p:nvSpPr>
          <p:spPr>
            <a:xfrm>
              <a:off x="1600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0" name="Rectangle 1429"/>
            <p:cNvSpPr/>
            <p:nvPr/>
          </p:nvSpPr>
          <p:spPr>
            <a:xfrm>
              <a:off x="22098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1" name="Rectangle 1430"/>
            <p:cNvSpPr/>
            <p:nvPr/>
          </p:nvSpPr>
          <p:spPr>
            <a:xfrm>
              <a:off x="22098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2" name="Rectangle 1431"/>
            <p:cNvSpPr/>
            <p:nvPr/>
          </p:nvSpPr>
          <p:spPr>
            <a:xfrm>
              <a:off x="22098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3" name="Rectangle 1432"/>
            <p:cNvSpPr/>
            <p:nvPr/>
          </p:nvSpPr>
          <p:spPr>
            <a:xfrm>
              <a:off x="16002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34" name="Rectangle 1433"/>
            <p:cNvSpPr/>
            <p:nvPr/>
          </p:nvSpPr>
          <p:spPr>
            <a:xfrm>
              <a:off x="22098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5" name="Rectangle 1434"/>
            <p:cNvSpPr/>
            <p:nvPr/>
          </p:nvSpPr>
          <p:spPr>
            <a:xfrm>
              <a:off x="1600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6" name="Rectangle 1435"/>
            <p:cNvSpPr/>
            <p:nvPr/>
          </p:nvSpPr>
          <p:spPr>
            <a:xfrm>
              <a:off x="16002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7" name="Rectangle 1436"/>
            <p:cNvSpPr/>
            <p:nvPr/>
          </p:nvSpPr>
          <p:spPr>
            <a:xfrm>
              <a:off x="16002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8" name="Rectangle 1437"/>
            <p:cNvSpPr/>
            <p:nvPr/>
          </p:nvSpPr>
          <p:spPr>
            <a:xfrm>
              <a:off x="22098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39" name="Rectangle 1438"/>
            <p:cNvSpPr/>
            <p:nvPr/>
          </p:nvSpPr>
          <p:spPr>
            <a:xfrm>
              <a:off x="22098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0" name="Rectangle 1439"/>
            <p:cNvSpPr/>
            <p:nvPr/>
          </p:nvSpPr>
          <p:spPr>
            <a:xfrm>
              <a:off x="16002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1" name="Rectangle 1440"/>
            <p:cNvSpPr/>
            <p:nvPr/>
          </p:nvSpPr>
          <p:spPr>
            <a:xfrm>
              <a:off x="22098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2" name="Rectangle 1441"/>
            <p:cNvSpPr/>
            <p:nvPr/>
          </p:nvSpPr>
          <p:spPr>
            <a:xfrm>
              <a:off x="22098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3" name="Rectangle 1442"/>
            <p:cNvSpPr/>
            <p:nvPr/>
          </p:nvSpPr>
          <p:spPr>
            <a:xfrm>
              <a:off x="22098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4" name="Rectangle 1443"/>
            <p:cNvSpPr/>
            <p:nvPr/>
          </p:nvSpPr>
          <p:spPr>
            <a:xfrm>
              <a:off x="16002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45" name="Rectangle 1444"/>
            <p:cNvSpPr/>
            <p:nvPr/>
          </p:nvSpPr>
          <p:spPr>
            <a:xfrm>
              <a:off x="22098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6" name="Rectangle 1445"/>
            <p:cNvSpPr/>
            <p:nvPr/>
          </p:nvSpPr>
          <p:spPr>
            <a:xfrm>
              <a:off x="1600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7" name="Rectangle 1446"/>
            <p:cNvSpPr/>
            <p:nvPr/>
          </p:nvSpPr>
          <p:spPr>
            <a:xfrm>
              <a:off x="16002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8" name="Rectangle 1447"/>
            <p:cNvSpPr/>
            <p:nvPr/>
          </p:nvSpPr>
          <p:spPr>
            <a:xfrm>
              <a:off x="16002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49" name="Rectangle 1448"/>
            <p:cNvSpPr/>
            <p:nvPr/>
          </p:nvSpPr>
          <p:spPr>
            <a:xfrm>
              <a:off x="22098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0" name="Rectangle 1449"/>
            <p:cNvSpPr/>
            <p:nvPr/>
          </p:nvSpPr>
          <p:spPr>
            <a:xfrm>
              <a:off x="22098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1" name="Rectangle 1450"/>
            <p:cNvSpPr/>
            <p:nvPr/>
          </p:nvSpPr>
          <p:spPr>
            <a:xfrm>
              <a:off x="16002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2" name="Rectangle 1451"/>
            <p:cNvSpPr/>
            <p:nvPr/>
          </p:nvSpPr>
          <p:spPr>
            <a:xfrm>
              <a:off x="22098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3" name="Rectangle 1452"/>
            <p:cNvSpPr/>
            <p:nvPr/>
          </p:nvSpPr>
          <p:spPr>
            <a:xfrm>
              <a:off x="22098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4" name="Rectangle 1453"/>
            <p:cNvSpPr/>
            <p:nvPr/>
          </p:nvSpPr>
          <p:spPr>
            <a:xfrm>
              <a:off x="22098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5" name="Rectangle 1454"/>
            <p:cNvSpPr/>
            <p:nvPr/>
          </p:nvSpPr>
          <p:spPr>
            <a:xfrm>
              <a:off x="16002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56" name="Rectangle 1455"/>
            <p:cNvSpPr/>
            <p:nvPr/>
          </p:nvSpPr>
          <p:spPr>
            <a:xfrm>
              <a:off x="22098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7" name="Rectangle 1456"/>
            <p:cNvSpPr/>
            <p:nvPr/>
          </p:nvSpPr>
          <p:spPr>
            <a:xfrm>
              <a:off x="1600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8" name="Rectangle 1457"/>
            <p:cNvSpPr/>
            <p:nvPr/>
          </p:nvSpPr>
          <p:spPr>
            <a:xfrm>
              <a:off x="16002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59" name="Rectangle 1458"/>
            <p:cNvSpPr/>
            <p:nvPr/>
          </p:nvSpPr>
          <p:spPr>
            <a:xfrm>
              <a:off x="16002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0" name="Rectangle 1459"/>
            <p:cNvSpPr/>
            <p:nvPr/>
          </p:nvSpPr>
          <p:spPr>
            <a:xfrm>
              <a:off x="22098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1" name="Rectangle 1460"/>
            <p:cNvSpPr/>
            <p:nvPr/>
          </p:nvSpPr>
          <p:spPr>
            <a:xfrm>
              <a:off x="22098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2" name="Rectangle 1461"/>
            <p:cNvSpPr/>
            <p:nvPr/>
          </p:nvSpPr>
          <p:spPr>
            <a:xfrm>
              <a:off x="16002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3" name="Rectangle 1462"/>
            <p:cNvSpPr/>
            <p:nvPr/>
          </p:nvSpPr>
          <p:spPr>
            <a:xfrm>
              <a:off x="22098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4" name="Rectangle 1463"/>
            <p:cNvSpPr/>
            <p:nvPr/>
          </p:nvSpPr>
          <p:spPr>
            <a:xfrm>
              <a:off x="22098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5" name="Rectangle 1464"/>
            <p:cNvSpPr/>
            <p:nvPr/>
          </p:nvSpPr>
          <p:spPr>
            <a:xfrm>
              <a:off x="22098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6" name="Rectangle 1465"/>
            <p:cNvSpPr/>
            <p:nvPr/>
          </p:nvSpPr>
          <p:spPr>
            <a:xfrm>
              <a:off x="16002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67" name="Rectangle 1466"/>
            <p:cNvSpPr/>
            <p:nvPr/>
          </p:nvSpPr>
          <p:spPr>
            <a:xfrm>
              <a:off x="22098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8" name="Rectangle 1467"/>
            <p:cNvSpPr/>
            <p:nvPr/>
          </p:nvSpPr>
          <p:spPr>
            <a:xfrm>
              <a:off x="16002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69" name="Rectangle 1468"/>
            <p:cNvSpPr/>
            <p:nvPr/>
          </p:nvSpPr>
          <p:spPr>
            <a:xfrm>
              <a:off x="16002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0" name="Rectangle 1469"/>
            <p:cNvSpPr/>
            <p:nvPr/>
          </p:nvSpPr>
          <p:spPr>
            <a:xfrm>
              <a:off x="1600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1" name="Rectangle 1470"/>
            <p:cNvSpPr/>
            <p:nvPr/>
          </p:nvSpPr>
          <p:spPr>
            <a:xfrm>
              <a:off x="22098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2" name="Rectangle 1471"/>
            <p:cNvSpPr/>
            <p:nvPr/>
          </p:nvSpPr>
          <p:spPr>
            <a:xfrm>
              <a:off x="22098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3" name="Rectangle 1472"/>
            <p:cNvSpPr/>
            <p:nvPr/>
          </p:nvSpPr>
          <p:spPr>
            <a:xfrm>
              <a:off x="1600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4" name="Rectangle 1473"/>
            <p:cNvSpPr/>
            <p:nvPr/>
          </p:nvSpPr>
          <p:spPr>
            <a:xfrm>
              <a:off x="22098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5" name="Rectangle 1474"/>
            <p:cNvSpPr/>
            <p:nvPr/>
          </p:nvSpPr>
          <p:spPr>
            <a:xfrm>
              <a:off x="22098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76" name="Rectangle 1475"/>
            <p:cNvSpPr/>
            <p:nvPr/>
          </p:nvSpPr>
          <p:spPr>
            <a:xfrm>
              <a:off x="22098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93" name="Rectangle 1492"/>
            <p:cNvSpPr/>
            <p:nvPr/>
          </p:nvSpPr>
          <p:spPr>
            <a:xfrm>
              <a:off x="4953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94" name="Rectangle 1493"/>
            <p:cNvSpPr/>
            <p:nvPr/>
          </p:nvSpPr>
          <p:spPr>
            <a:xfrm>
              <a:off x="49530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96" name="Rectangle 1495"/>
            <p:cNvSpPr/>
            <p:nvPr/>
          </p:nvSpPr>
          <p:spPr>
            <a:xfrm>
              <a:off x="52578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497" name="Rectangle 1496"/>
            <p:cNvSpPr/>
            <p:nvPr/>
          </p:nvSpPr>
          <p:spPr>
            <a:xfrm>
              <a:off x="52578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35" name="Rectangle 1534"/>
            <p:cNvSpPr/>
            <p:nvPr/>
          </p:nvSpPr>
          <p:spPr>
            <a:xfrm>
              <a:off x="49530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36" name="Rectangle 1535"/>
            <p:cNvSpPr/>
            <p:nvPr/>
          </p:nvSpPr>
          <p:spPr>
            <a:xfrm>
              <a:off x="52578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37" name="Rectangle 1536"/>
            <p:cNvSpPr/>
            <p:nvPr/>
          </p:nvSpPr>
          <p:spPr>
            <a:xfrm>
              <a:off x="4953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38" name="Rectangle 1537"/>
            <p:cNvSpPr/>
            <p:nvPr/>
          </p:nvSpPr>
          <p:spPr>
            <a:xfrm>
              <a:off x="52578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50" name="Rectangle 1549"/>
            <p:cNvSpPr/>
            <p:nvPr/>
          </p:nvSpPr>
          <p:spPr>
            <a:xfrm>
              <a:off x="55626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53" name="Rectangle 1552"/>
            <p:cNvSpPr/>
            <p:nvPr/>
          </p:nvSpPr>
          <p:spPr>
            <a:xfrm>
              <a:off x="55626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54" name="Rectangle 1553"/>
            <p:cNvSpPr/>
            <p:nvPr/>
          </p:nvSpPr>
          <p:spPr>
            <a:xfrm>
              <a:off x="58674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55" name="Rectangle 1554"/>
            <p:cNvSpPr/>
            <p:nvPr/>
          </p:nvSpPr>
          <p:spPr>
            <a:xfrm>
              <a:off x="58674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56" name="Rectangle 1555"/>
            <p:cNvSpPr/>
            <p:nvPr/>
          </p:nvSpPr>
          <p:spPr>
            <a:xfrm>
              <a:off x="58674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57" name="Rectangle 1556"/>
            <p:cNvSpPr/>
            <p:nvPr/>
          </p:nvSpPr>
          <p:spPr>
            <a:xfrm>
              <a:off x="55626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58" name="Rectangle 1557"/>
            <p:cNvSpPr/>
            <p:nvPr/>
          </p:nvSpPr>
          <p:spPr>
            <a:xfrm>
              <a:off x="58674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93" name="Rectangle 1592"/>
            <p:cNvSpPr/>
            <p:nvPr/>
          </p:nvSpPr>
          <p:spPr>
            <a:xfrm>
              <a:off x="55626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94" name="Rectangle 1593"/>
            <p:cNvSpPr/>
            <p:nvPr/>
          </p:nvSpPr>
          <p:spPr>
            <a:xfrm>
              <a:off x="55626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95" name="Rectangle 1594"/>
            <p:cNvSpPr/>
            <p:nvPr/>
          </p:nvSpPr>
          <p:spPr>
            <a:xfrm>
              <a:off x="58674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97" name="Rectangle 1596"/>
            <p:cNvSpPr/>
            <p:nvPr/>
          </p:nvSpPr>
          <p:spPr>
            <a:xfrm>
              <a:off x="55626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98" name="Rectangle 1597"/>
            <p:cNvSpPr/>
            <p:nvPr/>
          </p:nvSpPr>
          <p:spPr>
            <a:xfrm>
              <a:off x="58674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599" name="Rectangle 1598"/>
            <p:cNvSpPr/>
            <p:nvPr/>
          </p:nvSpPr>
          <p:spPr>
            <a:xfrm>
              <a:off x="58674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00" name="Rectangle 1599"/>
            <p:cNvSpPr/>
            <p:nvPr/>
          </p:nvSpPr>
          <p:spPr>
            <a:xfrm>
              <a:off x="58674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14" name="Rectangle 1613"/>
            <p:cNvSpPr/>
            <p:nvPr/>
          </p:nvSpPr>
          <p:spPr>
            <a:xfrm>
              <a:off x="37338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15" name="Rectangle 1614"/>
            <p:cNvSpPr/>
            <p:nvPr/>
          </p:nvSpPr>
          <p:spPr>
            <a:xfrm>
              <a:off x="37338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17" name="Rectangle 1616"/>
            <p:cNvSpPr/>
            <p:nvPr/>
          </p:nvSpPr>
          <p:spPr>
            <a:xfrm>
              <a:off x="40386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18" name="Rectangle 1617"/>
            <p:cNvSpPr/>
            <p:nvPr/>
          </p:nvSpPr>
          <p:spPr>
            <a:xfrm>
              <a:off x="40386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56" name="Rectangle 1655"/>
            <p:cNvSpPr/>
            <p:nvPr/>
          </p:nvSpPr>
          <p:spPr>
            <a:xfrm>
              <a:off x="37338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57" name="Rectangle 1656"/>
            <p:cNvSpPr/>
            <p:nvPr/>
          </p:nvSpPr>
          <p:spPr>
            <a:xfrm>
              <a:off x="40386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58" name="Rectangle 1657"/>
            <p:cNvSpPr/>
            <p:nvPr/>
          </p:nvSpPr>
          <p:spPr>
            <a:xfrm>
              <a:off x="37338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59" name="Rectangle 1658"/>
            <p:cNvSpPr/>
            <p:nvPr/>
          </p:nvSpPr>
          <p:spPr>
            <a:xfrm>
              <a:off x="40386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71" name="Rectangle 1670"/>
            <p:cNvSpPr/>
            <p:nvPr/>
          </p:nvSpPr>
          <p:spPr>
            <a:xfrm>
              <a:off x="43434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74" name="Rectangle 1673"/>
            <p:cNvSpPr/>
            <p:nvPr/>
          </p:nvSpPr>
          <p:spPr>
            <a:xfrm>
              <a:off x="43434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75" name="Rectangle 1674"/>
            <p:cNvSpPr/>
            <p:nvPr/>
          </p:nvSpPr>
          <p:spPr>
            <a:xfrm>
              <a:off x="4648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76" name="Rectangle 1675"/>
            <p:cNvSpPr/>
            <p:nvPr/>
          </p:nvSpPr>
          <p:spPr>
            <a:xfrm>
              <a:off x="4648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77" name="Rectangle 1676"/>
            <p:cNvSpPr/>
            <p:nvPr/>
          </p:nvSpPr>
          <p:spPr>
            <a:xfrm>
              <a:off x="4648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678" name="Rectangle 1677"/>
            <p:cNvSpPr/>
            <p:nvPr/>
          </p:nvSpPr>
          <p:spPr>
            <a:xfrm>
              <a:off x="43434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79" name="Rectangle 1678"/>
            <p:cNvSpPr/>
            <p:nvPr/>
          </p:nvSpPr>
          <p:spPr>
            <a:xfrm>
              <a:off x="46482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14" name="Rectangle 1713"/>
            <p:cNvSpPr/>
            <p:nvPr/>
          </p:nvSpPr>
          <p:spPr>
            <a:xfrm>
              <a:off x="43434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15" name="Rectangle 1714"/>
            <p:cNvSpPr/>
            <p:nvPr/>
          </p:nvSpPr>
          <p:spPr>
            <a:xfrm>
              <a:off x="43434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16" name="Rectangle 1715"/>
            <p:cNvSpPr/>
            <p:nvPr/>
          </p:nvSpPr>
          <p:spPr>
            <a:xfrm>
              <a:off x="46482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18" name="Rectangle 1717"/>
            <p:cNvSpPr/>
            <p:nvPr/>
          </p:nvSpPr>
          <p:spPr>
            <a:xfrm>
              <a:off x="43434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19" name="Rectangle 1718"/>
            <p:cNvSpPr/>
            <p:nvPr/>
          </p:nvSpPr>
          <p:spPr>
            <a:xfrm>
              <a:off x="4648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20" name="Rectangle 1719"/>
            <p:cNvSpPr/>
            <p:nvPr/>
          </p:nvSpPr>
          <p:spPr>
            <a:xfrm>
              <a:off x="4648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721" name="Rectangle 1720"/>
            <p:cNvSpPr/>
            <p:nvPr/>
          </p:nvSpPr>
          <p:spPr>
            <a:xfrm>
              <a:off x="4648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862" name="Rectangle 1861"/>
            <p:cNvSpPr/>
            <p:nvPr/>
          </p:nvSpPr>
          <p:spPr>
            <a:xfrm>
              <a:off x="61722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863" name="Rectangle 1862"/>
            <p:cNvSpPr/>
            <p:nvPr/>
          </p:nvSpPr>
          <p:spPr>
            <a:xfrm>
              <a:off x="61722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865" name="Rectangle 1864"/>
            <p:cNvSpPr/>
            <p:nvPr/>
          </p:nvSpPr>
          <p:spPr>
            <a:xfrm>
              <a:off x="64770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866" name="Rectangle 1865"/>
            <p:cNvSpPr/>
            <p:nvPr/>
          </p:nvSpPr>
          <p:spPr>
            <a:xfrm>
              <a:off x="6477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04" name="Rectangle 1903"/>
            <p:cNvSpPr/>
            <p:nvPr/>
          </p:nvSpPr>
          <p:spPr>
            <a:xfrm>
              <a:off x="61722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05" name="Rectangle 1904"/>
            <p:cNvSpPr/>
            <p:nvPr/>
          </p:nvSpPr>
          <p:spPr>
            <a:xfrm>
              <a:off x="64770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06" name="Rectangle 1905"/>
            <p:cNvSpPr/>
            <p:nvPr/>
          </p:nvSpPr>
          <p:spPr>
            <a:xfrm>
              <a:off x="61722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07" name="Rectangle 1906"/>
            <p:cNvSpPr/>
            <p:nvPr/>
          </p:nvSpPr>
          <p:spPr>
            <a:xfrm>
              <a:off x="6477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9" name="Rectangle 2118"/>
            <p:cNvSpPr/>
            <p:nvPr/>
          </p:nvSpPr>
          <p:spPr>
            <a:xfrm>
              <a:off x="25146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0" name="Rectangle 2119"/>
            <p:cNvSpPr/>
            <p:nvPr/>
          </p:nvSpPr>
          <p:spPr>
            <a:xfrm>
              <a:off x="25146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1" name="Rectangle 2120"/>
            <p:cNvSpPr/>
            <p:nvPr/>
          </p:nvSpPr>
          <p:spPr>
            <a:xfrm>
              <a:off x="25146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22" name="Rectangle 2121"/>
            <p:cNvSpPr/>
            <p:nvPr/>
          </p:nvSpPr>
          <p:spPr>
            <a:xfrm>
              <a:off x="25146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3" name="Rectangle 2122"/>
            <p:cNvSpPr/>
            <p:nvPr/>
          </p:nvSpPr>
          <p:spPr>
            <a:xfrm>
              <a:off x="25146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4" name="Rectangle 2123"/>
            <p:cNvSpPr/>
            <p:nvPr/>
          </p:nvSpPr>
          <p:spPr>
            <a:xfrm>
              <a:off x="25146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5" name="Rectangle 2124"/>
            <p:cNvSpPr/>
            <p:nvPr/>
          </p:nvSpPr>
          <p:spPr>
            <a:xfrm>
              <a:off x="25146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6" name="Rectangle 2125"/>
            <p:cNvSpPr/>
            <p:nvPr/>
          </p:nvSpPr>
          <p:spPr>
            <a:xfrm>
              <a:off x="25146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27" name="Rectangle 2126"/>
            <p:cNvSpPr/>
            <p:nvPr/>
          </p:nvSpPr>
          <p:spPr>
            <a:xfrm>
              <a:off x="25146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8" name="Rectangle 2127"/>
            <p:cNvSpPr/>
            <p:nvPr/>
          </p:nvSpPr>
          <p:spPr>
            <a:xfrm>
              <a:off x="25146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9" name="Rectangle 2128"/>
            <p:cNvSpPr/>
            <p:nvPr/>
          </p:nvSpPr>
          <p:spPr>
            <a:xfrm>
              <a:off x="25146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0" name="Rectangle 2129"/>
            <p:cNvSpPr/>
            <p:nvPr/>
          </p:nvSpPr>
          <p:spPr>
            <a:xfrm>
              <a:off x="25146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1" name="Rectangle 2130"/>
            <p:cNvSpPr/>
            <p:nvPr/>
          </p:nvSpPr>
          <p:spPr>
            <a:xfrm>
              <a:off x="25146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32" name="Rectangle 2131"/>
            <p:cNvSpPr/>
            <p:nvPr/>
          </p:nvSpPr>
          <p:spPr>
            <a:xfrm>
              <a:off x="25146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3" name="Rectangle 2132"/>
            <p:cNvSpPr/>
            <p:nvPr/>
          </p:nvSpPr>
          <p:spPr>
            <a:xfrm>
              <a:off x="25146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4" name="Rectangle 2133"/>
            <p:cNvSpPr/>
            <p:nvPr/>
          </p:nvSpPr>
          <p:spPr>
            <a:xfrm>
              <a:off x="25146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5" name="Rectangle 2134"/>
            <p:cNvSpPr/>
            <p:nvPr/>
          </p:nvSpPr>
          <p:spPr>
            <a:xfrm>
              <a:off x="3124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6" name="Rectangle 2135"/>
            <p:cNvSpPr/>
            <p:nvPr/>
          </p:nvSpPr>
          <p:spPr>
            <a:xfrm>
              <a:off x="3124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7" name="Rectangle 2136"/>
            <p:cNvSpPr/>
            <p:nvPr/>
          </p:nvSpPr>
          <p:spPr>
            <a:xfrm>
              <a:off x="31242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38" name="Rectangle 2137"/>
            <p:cNvSpPr/>
            <p:nvPr/>
          </p:nvSpPr>
          <p:spPr>
            <a:xfrm>
              <a:off x="31242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9" name="Rectangle 2138"/>
            <p:cNvSpPr/>
            <p:nvPr/>
          </p:nvSpPr>
          <p:spPr>
            <a:xfrm>
              <a:off x="31242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0" name="Rectangle 2139"/>
            <p:cNvSpPr/>
            <p:nvPr/>
          </p:nvSpPr>
          <p:spPr>
            <a:xfrm>
              <a:off x="3124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1" name="Rectangle 2140"/>
            <p:cNvSpPr/>
            <p:nvPr/>
          </p:nvSpPr>
          <p:spPr>
            <a:xfrm>
              <a:off x="3124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2" name="Rectangle 2141"/>
            <p:cNvSpPr/>
            <p:nvPr/>
          </p:nvSpPr>
          <p:spPr>
            <a:xfrm>
              <a:off x="31242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43" name="Rectangle 2142"/>
            <p:cNvSpPr/>
            <p:nvPr/>
          </p:nvSpPr>
          <p:spPr>
            <a:xfrm>
              <a:off x="31242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4" name="Rectangle 2143"/>
            <p:cNvSpPr/>
            <p:nvPr/>
          </p:nvSpPr>
          <p:spPr>
            <a:xfrm>
              <a:off x="31242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5" name="Rectangle 2144"/>
            <p:cNvSpPr/>
            <p:nvPr/>
          </p:nvSpPr>
          <p:spPr>
            <a:xfrm>
              <a:off x="3124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6" name="Rectangle 2145"/>
            <p:cNvSpPr/>
            <p:nvPr/>
          </p:nvSpPr>
          <p:spPr>
            <a:xfrm>
              <a:off x="3124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7" name="Rectangle 2146"/>
            <p:cNvSpPr/>
            <p:nvPr/>
          </p:nvSpPr>
          <p:spPr>
            <a:xfrm>
              <a:off x="31242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48" name="Rectangle 2147"/>
            <p:cNvSpPr/>
            <p:nvPr/>
          </p:nvSpPr>
          <p:spPr>
            <a:xfrm>
              <a:off x="31242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49" name="Rectangle 2148"/>
            <p:cNvSpPr/>
            <p:nvPr/>
          </p:nvSpPr>
          <p:spPr>
            <a:xfrm>
              <a:off x="31242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0" name="Rectangle 2149"/>
            <p:cNvSpPr/>
            <p:nvPr/>
          </p:nvSpPr>
          <p:spPr>
            <a:xfrm>
              <a:off x="31242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1" name="Rectangle 2150"/>
            <p:cNvSpPr/>
            <p:nvPr/>
          </p:nvSpPr>
          <p:spPr>
            <a:xfrm>
              <a:off x="3429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2" name="Rectangle 2151"/>
            <p:cNvSpPr/>
            <p:nvPr/>
          </p:nvSpPr>
          <p:spPr>
            <a:xfrm>
              <a:off x="3429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3" name="Rectangle 2152"/>
            <p:cNvSpPr/>
            <p:nvPr/>
          </p:nvSpPr>
          <p:spPr>
            <a:xfrm>
              <a:off x="34290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54" name="Rectangle 2153"/>
            <p:cNvSpPr/>
            <p:nvPr/>
          </p:nvSpPr>
          <p:spPr>
            <a:xfrm>
              <a:off x="3429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5" name="Rectangle 2154"/>
            <p:cNvSpPr/>
            <p:nvPr/>
          </p:nvSpPr>
          <p:spPr>
            <a:xfrm>
              <a:off x="34290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6" name="Rectangle 2155"/>
            <p:cNvSpPr/>
            <p:nvPr/>
          </p:nvSpPr>
          <p:spPr>
            <a:xfrm>
              <a:off x="3429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7" name="Rectangle 2156"/>
            <p:cNvSpPr/>
            <p:nvPr/>
          </p:nvSpPr>
          <p:spPr>
            <a:xfrm>
              <a:off x="3429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58" name="Rectangle 2157"/>
            <p:cNvSpPr/>
            <p:nvPr/>
          </p:nvSpPr>
          <p:spPr>
            <a:xfrm>
              <a:off x="34290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59" name="Rectangle 2158"/>
            <p:cNvSpPr/>
            <p:nvPr/>
          </p:nvSpPr>
          <p:spPr>
            <a:xfrm>
              <a:off x="34290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0" name="Rectangle 2159"/>
            <p:cNvSpPr/>
            <p:nvPr/>
          </p:nvSpPr>
          <p:spPr>
            <a:xfrm>
              <a:off x="34290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1" name="Rectangle 2160"/>
            <p:cNvSpPr/>
            <p:nvPr/>
          </p:nvSpPr>
          <p:spPr>
            <a:xfrm>
              <a:off x="3429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2" name="Rectangle 2161"/>
            <p:cNvSpPr/>
            <p:nvPr/>
          </p:nvSpPr>
          <p:spPr>
            <a:xfrm>
              <a:off x="3429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3" name="Rectangle 2162"/>
            <p:cNvSpPr/>
            <p:nvPr/>
          </p:nvSpPr>
          <p:spPr>
            <a:xfrm>
              <a:off x="34290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64" name="Rectangle 2163"/>
            <p:cNvSpPr/>
            <p:nvPr/>
          </p:nvSpPr>
          <p:spPr>
            <a:xfrm>
              <a:off x="34290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5" name="Rectangle 2164"/>
            <p:cNvSpPr/>
            <p:nvPr/>
          </p:nvSpPr>
          <p:spPr>
            <a:xfrm>
              <a:off x="34290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6" name="Rectangle 2165"/>
            <p:cNvSpPr/>
            <p:nvPr/>
          </p:nvSpPr>
          <p:spPr>
            <a:xfrm>
              <a:off x="34290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7" name="Rectangle 2166"/>
            <p:cNvSpPr/>
            <p:nvPr/>
          </p:nvSpPr>
          <p:spPr>
            <a:xfrm>
              <a:off x="37338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8" name="Rectangle 2167"/>
            <p:cNvSpPr/>
            <p:nvPr/>
          </p:nvSpPr>
          <p:spPr>
            <a:xfrm>
              <a:off x="37338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69" name="Rectangle 2168"/>
            <p:cNvSpPr/>
            <p:nvPr/>
          </p:nvSpPr>
          <p:spPr>
            <a:xfrm>
              <a:off x="37338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70" name="Rectangle 2169"/>
            <p:cNvSpPr/>
            <p:nvPr/>
          </p:nvSpPr>
          <p:spPr>
            <a:xfrm>
              <a:off x="37338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1" name="Rectangle 2170"/>
            <p:cNvSpPr/>
            <p:nvPr/>
          </p:nvSpPr>
          <p:spPr>
            <a:xfrm>
              <a:off x="37338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2" name="Rectangle 2171"/>
            <p:cNvSpPr/>
            <p:nvPr/>
          </p:nvSpPr>
          <p:spPr>
            <a:xfrm>
              <a:off x="37338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3" name="Rectangle 2172"/>
            <p:cNvSpPr/>
            <p:nvPr/>
          </p:nvSpPr>
          <p:spPr>
            <a:xfrm>
              <a:off x="37338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4" name="Rectangle 2173"/>
            <p:cNvSpPr/>
            <p:nvPr/>
          </p:nvSpPr>
          <p:spPr>
            <a:xfrm>
              <a:off x="37338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75" name="Rectangle 2174"/>
            <p:cNvSpPr/>
            <p:nvPr/>
          </p:nvSpPr>
          <p:spPr>
            <a:xfrm>
              <a:off x="37338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6" name="Rectangle 2175"/>
            <p:cNvSpPr/>
            <p:nvPr/>
          </p:nvSpPr>
          <p:spPr>
            <a:xfrm>
              <a:off x="37338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7" name="Rectangle 2176"/>
            <p:cNvSpPr/>
            <p:nvPr/>
          </p:nvSpPr>
          <p:spPr>
            <a:xfrm>
              <a:off x="37338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8" name="Rectangle 2177"/>
            <p:cNvSpPr/>
            <p:nvPr/>
          </p:nvSpPr>
          <p:spPr>
            <a:xfrm>
              <a:off x="37338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79" name="Rectangle 2178"/>
            <p:cNvSpPr/>
            <p:nvPr/>
          </p:nvSpPr>
          <p:spPr>
            <a:xfrm>
              <a:off x="37338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80" name="Rectangle 2179"/>
            <p:cNvSpPr/>
            <p:nvPr/>
          </p:nvSpPr>
          <p:spPr>
            <a:xfrm>
              <a:off x="37338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1" name="Rectangle 2180"/>
            <p:cNvSpPr/>
            <p:nvPr/>
          </p:nvSpPr>
          <p:spPr>
            <a:xfrm>
              <a:off x="37338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2" name="Rectangle 2181"/>
            <p:cNvSpPr/>
            <p:nvPr/>
          </p:nvSpPr>
          <p:spPr>
            <a:xfrm>
              <a:off x="37338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3" name="Rectangle 2182"/>
            <p:cNvSpPr/>
            <p:nvPr/>
          </p:nvSpPr>
          <p:spPr>
            <a:xfrm>
              <a:off x="40386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4" name="Rectangle 2183"/>
            <p:cNvSpPr/>
            <p:nvPr/>
          </p:nvSpPr>
          <p:spPr>
            <a:xfrm>
              <a:off x="40386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5" name="Rectangle 2184"/>
            <p:cNvSpPr/>
            <p:nvPr/>
          </p:nvSpPr>
          <p:spPr>
            <a:xfrm>
              <a:off x="40386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86" name="Rectangle 2185"/>
            <p:cNvSpPr/>
            <p:nvPr/>
          </p:nvSpPr>
          <p:spPr>
            <a:xfrm>
              <a:off x="40386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7" name="Rectangle 2186"/>
            <p:cNvSpPr/>
            <p:nvPr/>
          </p:nvSpPr>
          <p:spPr>
            <a:xfrm>
              <a:off x="40386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8" name="Rectangle 2187"/>
            <p:cNvSpPr/>
            <p:nvPr/>
          </p:nvSpPr>
          <p:spPr>
            <a:xfrm>
              <a:off x="40386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89" name="Rectangle 2188"/>
            <p:cNvSpPr/>
            <p:nvPr/>
          </p:nvSpPr>
          <p:spPr>
            <a:xfrm>
              <a:off x="40386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0" name="Rectangle 2189"/>
            <p:cNvSpPr/>
            <p:nvPr/>
          </p:nvSpPr>
          <p:spPr>
            <a:xfrm>
              <a:off x="40386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91" name="Rectangle 2190"/>
            <p:cNvSpPr/>
            <p:nvPr/>
          </p:nvSpPr>
          <p:spPr>
            <a:xfrm>
              <a:off x="40386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2" name="Rectangle 2191"/>
            <p:cNvSpPr/>
            <p:nvPr/>
          </p:nvSpPr>
          <p:spPr>
            <a:xfrm>
              <a:off x="40386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3" name="Rectangle 2192"/>
            <p:cNvSpPr/>
            <p:nvPr/>
          </p:nvSpPr>
          <p:spPr>
            <a:xfrm>
              <a:off x="40386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4" name="Rectangle 2193"/>
            <p:cNvSpPr/>
            <p:nvPr/>
          </p:nvSpPr>
          <p:spPr>
            <a:xfrm>
              <a:off x="40386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5" name="Rectangle 2194"/>
            <p:cNvSpPr/>
            <p:nvPr/>
          </p:nvSpPr>
          <p:spPr>
            <a:xfrm>
              <a:off x="40386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96" name="Rectangle 2195"/>
            <p:cNvSpPr/>
            <p:nvPr/>
          </p:nvSpPr>
          <p:spPr>
            <a:xfrm>
              <a:off x="40386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7" name="Rectangle 2196"/>
            <p:cNvSpPr/>
            <p:nvPr/>
          </p:nvSpPr>
          <p:spPr>
            <a:xfrm>
              <a:off x="40386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8" name="Rectangle 2197"/>
            <p:cNvSpPr/>
            <p:nvPr/>
          </p:nvSpPr>
          <p:spPr>
            <a:xfrm>
              <a:off x="40386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99" name="Rectangle 2198"/>
            <p:cNvSpPr/>
            <p:nvPr/>
          </p:nvSpPr>
          <p:spPr>
            <a:xfrm>
              <a:off x="43434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0" name="Rectangle 2199"/>
            <p:cNvSpPr/>
            <p:nvPr/>
          </p:nvSpPr>
          <p:spPr>
            <a:xfrm>
              <a:off x="43434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1" name="Rectangle 2200"/>
            <p:cNvSpPr/>
            <p:nvPr/>
          </p:nvSpPr>
          <p:spPr>
            <a:xfrm>
              <a:off x="43434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02" name="Rectangle 2201"/>
            <p:cNvSpPr/>
            <p:nvPr/>
          </p:nvSpPr>
          <p:spPr>
            <a:xfrm>
              <a:off x="43434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3" name="Rectangle 2202"/>
            <p:cNvSpPr/>
            <p:nvPr/>
          </p:nvSpPr>
          <p:spPr>
            <a:xfrm>
              <a:off x="43434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4" name="Rectangle 2203"/>
            <p:cNvSpPr/>
            <p:nvPr/>
          </p:nvSpPr>
          <p:spPr>
            <a:xfrm>
              <a:off x="43434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5" name="Rectangle 2204"/>
            <p:cNvSpPr/>
            <p:nvPr/>
          </p:nvSpPr>
          <p:spPr>
            <a:xfrm>
              <a:off x="43434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6" name="Rectangle 2205"/>
            <p:cNvSpPr/>
            <p:nvPr/>
          </p:nvSpPr>
          <p:spPr>
            <a:xfrm>
              <a:off x="43434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07" name="Rectangle 2206"/>
            <p:cNvSpPr/>
            <p:nvPr/>
          </p:nvSpPr>
          <p:spPr>
            <a:xfrm>
              <a:off x="43434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8" name="Rectangle 2207"/>
            <p:cNvSpPr/>
            <p:nvPr/>
          </p:nvSpPr>
          <p:spPr>
            <a:xfrm>
              <a:off x="43434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09" name="Rectangle 2208"/>
            <p:cNvSpPr/>
            <p:nvPr/>
          </p:nvSpPr>
          <p:spPr>
            <a:xfrm>
              <a:off x="43434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0" name="Rectangle 2209"/>
            <p:cNvSpPr/>
            <p:nvPr/>
          </p:nvSpPr>
          <p:spPr>
            <a:xfrm>
              <a:off x="43434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1" name="Rectangle 2210"/>
            <p:cNvSpPr/>
            <p:nvPr/>
          </p:nvSpPr>
          <p:spPr>
            <a:xfrm>
              <a:off x="43434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12" name="Rectangle 2211"/>
            <p:cNvSpPr/>
            <p:nvPr/>
          </p:nvSpPr>
          <p:spPr>
            <a:xfrm>
              <a:off x="43434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3" name="Rectangle 2212"/>
            <p:cNvSpPr/>
            <p:nvPr/>
          </p:nvSpPr>
          <p:spPr>
            <a:xfrm>
              <a:off x="43434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4" name="Rectangle 2213"/>
            <p:cNvSpPr/>
            <p:nvPr/>
          </p:nvSpPr>
          <p:spPr>
            <a:xfrm>
              <a:off x="43434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5" name="Rectangle 2214"/>
            <p:cNvSpPr/>
            <p:nvPr/>
          </p:nvSpPr>
          <p:spPr>
            <a:xfrm>
              <a:off x="4648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6" name="Rectangle 2215"/>
            <p:cNvSpPr/>
            <p:nvPr/>
          </p:nvSpPr>
          <p:spPr>
            <a:xfrm>
              <a:off x="4648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7" name="Rectangle 2216"/>
            <p:cNvSpPr/>
            <p:nvPr/>
          </p:nvSpPr>
          <p:spPr>
            <a:xfrm>
              <a:off x="46482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18" name="Rectangle 2217"/>
            <p:cNvSpPr/>
            <p:nvPr/>
          </p:nvSpPr>
          <p:spPr>
            <a:xfrm>
              <a:off x="46482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19" name="Rectangle 2218"/>
            <p:cNvSpPr/>
            <p:nvPr/>
          </p:nvSpPr>
          <p:spPr>
            <a:xfrm>
              <a:off x="46482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0" name="Rectangle 2219"/>
            <p:cNvSpPr/>
            <p:nvPr/>
          </p:nvSpPr>
          <p:spPr>
            <a:xfrm>
              <a:off x="4648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1" name="Rectangle 2220"/>
            <p:cNvSpPr/>
            <p:nvPr/>
          </p:nvSpPr>
          <p:spPr>
            <a:xfrm>
              <a:off x="4648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2" name="Rectangle 2221"/>
            <p:cNvSpPr/>
            <p:nvPr/>
          </p:nvSpPr>
          <p:spPr>
            <a:xfrm>
              <a:off x="46482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23" name="Rectangle 2222"/>
            <p:cNvSpPr/>
            <p:nvPr/>
          </p:nvSpPr>
          <p:spPr>
            <a:xfrm>
              <a:off x="46482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4" name="Rectangle 2223"/>
            <p:cNvSpPr/>
            <p:nvPr/>
          </p:nvSpPr>
          <p:spPr>
            <a:xfrm>
              <a:off x="46482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5" name="Rectangle 2224"/>
            <p:cNvSpPr/>
            <p:nvPr/>
          </p:nvSpPr>
          <p:spPr>
            <a:xfrm>
              <a:off x="4648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6" name="Rectangle 2225"/>
            <p:cNvSpPr/>
            <p:nvPr/>
          </p:nvSpPr>
          <p:spPr>
            <a:xfrm>
              <a:off x="4648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7" name="Rectangle 2226"/>
            <p:cNvSpPr/>
            <p:nvPr/>
          </p:nvSpPr>
          <p:spPr>
            <a:xfrm>
              <a:off x="46482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28" name="Rectangle 2227"/>
            <p:cNvSpPr/>
            <p:nvPr/>
          </p:nvSpPr>
          <p:spPr>
            <a:xfrm>
              <a:off x="46482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29" name="Rectangle 2228"/>
            <p:cNvSpPr/>
            <p:nvPr/>
          </p:nvSpPr>
          <p:spPr>
            <a:xfrm>
              <a:off x="46482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0" name="Rectangle 2229"/>
            <p:cNvSpPr/>
            <p:nvPr/>
          </p:nvSpPr>
          <p:spPr>
            <a:xfrm>
              <a:off x="46482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1" name="Rectangle 2230"/>
            <p:cNvSpPr/>
            <p:nvPr/>
          </p:nvSpPr>
          <p:spPr>
            <a:xfrm>
              <a:off x="4953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2" name="Rectangle 2231"/>
            <p:cNvSpPr/>
            <p:nvPr/>
          </p:nvSpPr>
          <p:spPr>
            <a:xfrm>
              <a:off x="4953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3" name="Rectangle 2232"/>
            <p:cNvSpPr/>
            <p:nvPr/>
          </p:nvSpPr>
          <p:spPr>
            <a:xfrm>
              <a:off x="49530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34" name="Rectangle 2233"/>
            <p:cNvSpPr/>
            <p:nvPr/>
          </p:nvSpPr>
          <p:spPr>
            <a:xfrm>
              <a:off x="4953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5" name="Rectangle 2234"/>
            <p:cNvSpPr/>
            <p:nvPr/>
          </p:nvSpPr>
          <p:spPr>
            <a:xfrm>
              <a:off x="49530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6" name="Rectangle 2235"/>
            <p:cNvSpPr/>
            <p:nvPr/>
          </p:nvSpPr>
          <p:spPr>
            <a:xfrm>
              <a:off x="4953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7" name="Rectangle 2236"/>
            <p:cNvSpPr/>
            <p:nvPr/>
          </p:nvSpPr>
          <p:spPr>
            <a:xfrm>
              <a:off x="4953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38" name="Rectangle 2237"/>
            <p:cNvSpPr/>
            <p:nvPr/>
          </p:nvSpPr>
          <p:spPr>
            <a:xfrm>
              <a:off x="49530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39" name="Rectangle 2238"/>
            <p:cNvSpPr/>
            <p:nvPr/>
          </p:nvSpPr>
          <p:spPr>
            <a:xfrm>
              <a:off x="49530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0" name="Rectangle 2239"/>
            <p:cNvSpPr/>
            <p:nvPr/>
          </p:nvSpPr>
          <p:spPr>
            <a:xfrm>
              <a:off x="49530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1" name="Rectangle 2240"/>
            <p:cNvSpPr/>
            <p:nvPr/>
          </p:nvSpPr>
          <p:spPr>
            <a:xfrm>
              <a:off x="4953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2" name="Rectangle 2241"/>
            <p:cNvSpPr/>
            <p:nvPr/>
          </p:nvSpPr>
          <p:spPr>
            <a:xfrm>
              <a:off x="4953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3" name="Rectangle 2242"/>
            <p:cNvSpPr/>
            <p:nvPr/>
          </p:nvSpPr>
          <p:spPr>
            <a:xfrm>
              <a:off x="49530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44" name="Rectangle 2243"/>
            <p:cNvSpPr/>
            <p:nvPr/>
          </p:nvSpPr>
          <p:spPr>
            <a:xfrm>
              <a:off x="49530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5" name="Rectangle 2244"/>
            <p:cNvSpPr/>
            <p:nvPr/>
          </p:nvSpPr>
          <p:spPr>
            <a:xfrm>
              <a:off x="49530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6" name="Rectangle 2245"/>
            <p:cNvSpPr/>
            <p:nvPr/>
          </p:nvSpPr>
          <p:spPr>
            <a:xfrm>
              <a:off x="49530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7" name="Rectangle 2246"/>
            <p:cNvSpPr/>
            <p:nvPr/>
          </p:nvSpPr>
          <p:spPr>
            <a:xfrm>
              <a:off x="52578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8" name="Rectangle 2247"/>
            <p:cNvSpPr/>
            <p:nvPr/>
          </p:nvSpPr>
          <p:spPr>
            <a:xfrm>
              <a:off x="52578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49" name="Rectangle 2248"/>
            <p:cNvSpPr/>
            <p:nvPr/>
          </p:nvSpPr>
          <p:spPr>
            <a:xfrm>
              <a:off x="52578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50" name="Rectangle 2249"/>
            <p:cNvSpPr/>
            <p:nvPr/>
          </p:nvSpPr>
          <p:spPr>
            <a:xfrm>
              <a:off x="52578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1" name="Rectangle 2250"/>
            <p:cNvSpPr/>
            <p:nvPr/>
          </p:nvSpPr>
          <p:spPr>
            <a:xfrm>
              <a:off x="52578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2" name="Rectangle 2251"/>
            <p:cNvSpPr/>
            <p:nvPr/>
          </p:nvSpPr>
          <p:spPr>
            <a:xfrm>
              <a:off x="52578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3" name="Rectangle 2252"/>
            <p:cNvSpPr/>
            <p:nvPr/>
          </p:nvSpPr>
          <p:spPr>
            <a:xfrm>
              <a:off x="52578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4" name="Rectangle 2253"/>
            <p:cNvSpPr/>
            <p:nvPr/>
          </p:nvSpPr>
          <p:spPr>
            <a:xfrm>
              <a:off x="52578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55" name="Rectangle 2254"/>
            <p:cNvSpPr/>
            <p:nvPr/>
          </p:nvSpPr>
          <p:spPr>
            <a:xfrm>
              <a:off x="52578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6" name="Rectangle 2255"/>
            <p:cNvSpPr/>
            <p:nvPr/>
          </p:nvSpPr>
          <p:spPr>
            <a:xfrm>
              <a:off x="52578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7" name="Rectangle 2256"/>
            <p:cNvSpPr/>
            <p:nvPr/>
          </p:nvSpPr>
          <p:spPr>
            <a:xfrm>
              <a:off x="52578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8" name="Rectangle 2257"/>
            <p:cNvSpPr/>
            <p:nvPr/>
          </p:nvSpPr>
          <p:spPr>
            <a:xfrm>
              <a:off x="52578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59" name="Rectangle 2258"/>
            <p:cNvSpPr/>
            <p:nvPr/>
          </p:nvSpPr>
          <p:spPr>
            <a:xfrm>
              <a:off x="52578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60" name="Rectangle 2259"/>
            <p:cNvSpPr/>
            <p:nvPr/>
          </p:nvSpPr>
          <p:spPr>
            <a:xfrm>
              <a:off x="52578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1" name="Rectangle 2260"/>
            <p:cNvSpPr/>
            <p:nvPr/>
          </p:nvSpPr>
          <p:spPr>
            <a:xfrm>
              <a:off x="52578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2" name="Rectangle 2261"/>
            <p:cNvSpPr/>
            <p:nvPr/>
          </p:nvSpPr>
          <p:spPr>
            <a:xfrm>
              <a:off x="52578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3" name="Rectangle 2262"/>
            <p:cNvSpPr/>
            <p:nvPr/>
          </p:nvSpPr>
          <p:spPr>
            <a:xfrm>
              <a:off x="55626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4" name="Rectangle 2263"/>
            <p:cNvSpPr/>
            <p:nvPr/>
          </p:nvSpPr>
          <p:spPr>
            <a:xfrm>
              <a:off x="55626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5" name="Rectangle 2264"/>
            <p:cNvSpPr/>
            <p:nvPr/>
          </p:nvSpPr>
          <p:spPr>
            <a:xfrm>
              <a:off x="55626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66" name="Rectangle 2265"/>
            <p:cNvSpPr/>
            <p:nvPr/>
          </p:nvSpPr>
          <p:spPr>
            <a:xfrm>
              <a:off x="55626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7" name="Rectangle 2266"/>
            <p:cNvSpPr/>
            <p:nvPr/>
          </p:nvSpPr>
          <p:spPr>
            <a:xfrm>
              <a:off x="55626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8" name="Rectangle 2267"/>
            <p:cNvSpPr/>
            <p:nvPr/>
          </p:nvSpPr>
          <p:spPr>
            <a:xfrm>
              <a:off x="55626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69" name="Rectangle 2268"/>
            <p:cNvSpPr/>
            <p:nvPr/>
          </p:nvSpPr>
          <p:spPr>
            <a:xfrm>
              <a:off x="55626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0" name="Rectangle 2269"/>
            <p:cNvSpPr/>
            <p:nvPr/>
          </p:nvSpPr>
          <p:spPr>
            <a:xfrm>
              <a:off x="55626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71" name="Rectangle 2270"/>
            <p:cNvSpPr/>
            <p:nvPr/>
          </p:nvSpPr>
          <p:spPr>
            <a:xfrm>
              <a:off x="55626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2" name="Rectangle 2271"/>
            <p:cNvSpPr/>
            <p:nvPr/>
          </p:nvSpPr>
          <p:spPr>
            <a:xfrm>
              <a:off x="55626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3" name="Rectangle 2272"/>
            <p:cNvSpPr/>
            <p:nvPr/>
          </p:nvSpPr>
          <p:spPr>
            <a:xfrm>
              <a:off x="55626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4" name="Rectangle 2273"/>
            <p:cNvSpPr/>
            <p:nvPr/>
          </p:nvSpPr>
          <p:spPr>
            <a:xfrm>
              <a:off x="55626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5" name="Rectangle 2274"/>
            <p:cNvSpPr/>
            <p:nvPr/>
          </p:nvSpPr>
          <p:spPr>
            <a:xfrm>
              <a:off x="55626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76" name="Rectangle 2275"/>
            <p:cNvSpPr/>
            <p:nvPr/>
          </p:nvSpPr>
          <p:spPr>
            <a:xfrm>
              <a:off x="55626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7" name="Rectangle 2276"/>
            <p:cNvSpPr/>
            <p:nvPr/>
          </p:nvSpPr>
          <p:spPr>
            <a:xfrm>
              <a:off x="55626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8" name="Rectangle 2277"/>
            <p:cNvSpPr/>
            <p:nvPr/>
          </p:nvSpPr>
          <p:spPr>
            <a:xfrm>
              <a:off x="55626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79" name="Rectangle 2278"/>
            <p:cNvSpPr/>
            <p:nvPr/>
          </p:nvSpPr>
          <p:spPr>
            <a:xfrm>
              <a:off x="58674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0" name="Rectangle 2279"/>
            <p:cNvSpPr/>
            <p:nvPr/>
          </p:nvSpPr>
          <p:spPr>
            <a:xfrm>
              <a:off x="58674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1" name="Rectangle 2280"/>
            <p:cNvSpPr/>
            <p:nvPr/>
          </p:nvSpPr>
          <p:spPr>
            <a:xfrm>
              <a:off x="58674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82" name="Rectangle 2281"/>
            <p:cNvSpPr/>
            <p:nvPr/>
          </p:nvSpPr>
          <p:spPr>
            <a:xfrm>
              <a:off x="58674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3" name="Rectangle 2282"/>
            <p:cNvSpPr/>
            <p:nvPr/>
          </p:nvSpPr>
          <p:spPr>
            <a:xfrm>
              <a:off x="58674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4" name="Rectangle 2283"/>
            <p:cNvSpPr/>
            <p:nvPr/>
          </p:nvSpPr>
          <p:spPr>
            <a:xfrm>
              <a:off x="58674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5" name="Rectangle 2284"/>
            <p:cNvSpPr/>
            <p:nvPr/>
          </p:nvSpPr>
          <p:spPr>
            <a:xfrm>
              <a:off x="58674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6" name="Rectangle 2285"/>
            <p:cNvSpPr/>
            <p:nvPr/>
          </p:nvSpPr>
          <p:spPr>
            <a:xfrm>
              <a:off x="58674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87" name="Rectangle 2286"/>
            <p:cNvSpPr/>
            <p:nvPr/>
          </p:nvSpPr>
          <p:spPr>
            <a:xfrm>
              <a:off x="58674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8" name="Rectangle 2287"/>
            <p:cNvSpPr/>
            <p:nvPr/>
          </p:nvSpPr>
          <p:spPr>
            <a:xfrm>
              <a:off x="58674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89" name="Rectangle 2288"/>
            <p:cNvSpPr/>
            <p:nvPr/>
          </p:nvSpPr>
          <p:spPr>
            <a:xfrm>
              <a:off x="58674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0" name="Rectangle 2289"/>
            <p:cNvSpPr/>
            <p:nvPr/>
          </p:nvSpPr>
          <p:spPr>
            <a:xfrm>
              <a:off x="58674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1" name="Rectangle 2290"/>
            <p:cNvSpPr/>
            <p:nvPr/>
          </p:nvSpPr>
          <p:spPr>
            <a:xfrm>
              <a:off x="58674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92" name="Rectangle 2291"/>
            <p:cNvSpPr/>
            <p:nvPr/>
          </p:nvSpPr>
          <p:spPr>
            <a:xfrm>
              <a:off x="58674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3" name="Rectangle 2292"/>
            <p:cNvSpPr/>
            <p:nvPr/>
          </p:nvSpPr>
          <p:spPr>
            <a:xfrm>
              <a:off x="58674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4" name="Rectangle 2293"/>
            <p:cNvSpPr/>
            <p:nvPr/>
          </p:nvSpPr>
          <p:spPr>
            <a:xfrm>
              <a:off x="58674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5" name="Rectangle 2294"/>
            <p:cNvSpPr/>
            <p:nvPr/>
          </p:nvSpPr>
          <p:spPr>
            <a:xfrm>
              <a:off x="6172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6" name="Rectangle 2295"/>
            <p:cNvSpPr/>
            <p:nvPr/>
          </p:nvSpPr>
          <p:spPr>
            <a:xfrm>
              <a:off x="61722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7" name="Rectangle 2296"/>
            <p:cNvSpPr/>
            <p:nvPr/>
          </p:nvSpPr>
          <p:spPr>
            <a:xfrm>
              <a:off x="61722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98" name="Rectangle 2297"/>
            <p:cNvSpPr/>
            <p:nvPr/>
          </p:nvSpPr>
          <p:spPr>
            <a:xfrm>
              <a:off x="61722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299" name="Rectangle 2298"/>
            <p:cNvSpPr/>
            <p:nvPr/>
          </p:nvSpPr>
          <p:spPr>
            <a:xfrm>
              <a:off x="61722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0" name="Rectangle 2299"/>
            <p:cNvSpPr/>
            <p:nvPr/>
          </p:nvSpPr>
          <p:spPr>
            <a:xfrm>
              <a:off x="6172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1" name="Rectangle 2300"/>
            <p:cNvSpPr/>
            <p:nvPr/>
          </p:nvSpPr>
          <p:spPr>
            <a:xfrm>
              <a:off x="61722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2" name="Rectangle 2301"/>
            <p:cNvSpPr/>
            <p:nvPr/>
          </p:nvSpPr>
          <p:spPr>
            <a:xfrm>
              <a:off x="61722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03" name="Rectangle 2302"/>
            <p:cNvSpPr/>
            <p:nvPr/>
          </p:nvSpPr>
          <p:spPr>
            <a:xfrm>
              <a:off x="61722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4" name="Rectangle 2303"/>
            <p:cNvSpPr/>
            <p:nvPr/>
          </p:nvSpPr>
          <p:spPr>
            <a:xfrm>
              <a:off x="61722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5" name="Rectangle 2304"/>
            <p:cNvSpPr/>
            <p:nvPr/>
          </p:nvSpPr>
          <p:spPr>
            <a:xfrm>
              <a:off x="6172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6" name="Rectangle 2305"/>
            <p:cNvSpPr/>
            <p:nvPr/>
          </p:nvSpPr>
          <p:spPr>
            <a:xfrm>
              <a:off x="61722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7" name="Rectangle 2306"/>
            <p:cNvSpPr/>
            <p:nvPr/>
          </p:nvSpPr>
          <p:spPr>
            <a:xfrm>
              <a:off x="61722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08" name="Rectangle 2307"/>
            <p:cNvSpPr/>
            <p:nvPr/>
          </p:nvSpPr>
          <p:spPr>
            <a:xfrm>
              <a:off x="61722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09" name="Rectangle 2308"/>
            <p:cNvSpPr/>
            <p:nvPr/>
          </p:nvSpPr>
          <p:spPr>
            <a:xfrm>
              <a:off x="61722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0" name="Rectangle 2309"/>
            <p:cNvSpPr/>
            <p:nvPr/>
          </p:nvSpPr>
          <p:spPr>
            <a:xfrm>
              <a:off x="61722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1" name="Rectangle 2310"/>
            <p:cNvSpPr/>
            <p:nvPr/>
          </p:nvSpPr>
          <p:spPr>
            <a:xfrm>
              <a:off x="6477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2" name="Rectangle 2311"/>
            <p:cNvSpPr/>
            <p:nvPr/>
          </p:nvSpPr>
          <p:spPr>
            <a:xfrm>
              <a:off x="6477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3" name="Rectangle 2312"/>
            <p:cNvSpPr/>
            <p:nvPr/>
          </p:nvSpPr>
          <p:spPr>
            <a:xfrm>
              <a:off x="64770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14" name="Rectangle 2313"/>
            <p:cNvSpPr/>
            <p:nvPr/>
          </p:nvSpPr>
          <p:spPr>
            <a:xfrm>
              <a:off x="6477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5" name="Rectangle 2314"/>
            <p:cNvSpPr/>
            <p:nvPr/>
          </p:nvSpPr>
          <p:spPr>
            <a:xfrm>
              <a:off x="64770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6" name="Rectangle 2315"/>
            <p:cNvSpPr/>
            <p:nvPr/>
          </p:nvSpPr>
          <p:spPr>
            <a:xfrm>
              <a:off x="6477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7" name="Rectangle 2316"/>
            <p:cNvSpPr/>
            <p:nvPr/>
          </p:nvSpPr>
          <p:spPr>
            <a:xfrm>
              <a:off x="6477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18" name="Rectangle 2317"/>
            <p:cNvSpPr/>
            <p:nvPr/>
          </p:nvSpPr>
          <p:spPr>
            <a:xfrm>
              <a:off x="64770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19" name="Rectangle 2318"/>
            <p:cNvSpPr/>
            <p:nvPr/>
          </p:nvSpPr>
          <p:spPr>
            <a:xfrm>
              <a:off x="64770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20" name="Rectangle 2319"/>
            <p:cNvSpPr/>
            <p:nvPr/>
          </p:nvSpPr>
          <p:spPr>
            <a:xfrm>
              <a:off x="64770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21" name="Rectangle 2320"/>
            <p:cNvSpPr/>
            <p:nvPr/>
          </p:nvSpPr>
          <p:spPr>
            <a:xfrm>
              <a:off x="6477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22" name="Rectangle 2321"/>
            <p:cNvSpPr/>
            <p:nvPr/>
          </p:nvSpPr>
          <p:spPr>
            <a:xfrm>
              <a:off x="6477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23" name="Rectangle 2322"/>
            <p:cNvSpPr/>
            <p:nvPr/>
          </p:nvSpPr>
          <p:spPr>
            <a:xfrm>
              <a:off x="64770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24" name="Rectangle 2323"/>
            <p:cNvSpPr/>
            <p:nvPr/>
          </p:nvSpPr>
          <p:spPr>
            <a:xfrm>
              <a:off x="64770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25" name="Rectangle 2324"/>
            <p:cNvSpPr/>
            <p:nvPr/>
          </p:nvSpPr>
          <p:spPr>
            <a:xfrm>
              <a:off x="64770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26" name="Rectangle 2325"/>
            <p:cNvSpPr/>
            <p:nvPr/>
          </p:nvSpPr>
          <p:spPr>
            <a:xfrm>
              <a:off x="64770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37" name="Rectangle 2336"/>
            <p:cNvSpPr/>
            <p:nvPr/>
          </p:nvSpPr>
          <p:spPr>
            <a:xfrm>
              <a:off x="1905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38" name="Rectangle 2337"/>
            <p:cNvSpPr/>
            <p:nvPr/>
          </p:nvSpPr>
          <p:spPr>
            <a:xfrm>
              <a:off x="1905000" y="1676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39" name="Rectangle 2338"/>
            <p:cNvSpPr/>
            <p:nvPr/>
          </p:nvSpPr>
          <p:spPr>
            <a:xfrm>
              <a:off x="1905000" y="1981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40" name="Rectangle 2339"/>
            <p:cNvSpPr/>
            <p:nvPr/>
          </p:nvSpPr>
          <p:spPr>
            <a:xfrm>
              <a:off x="1905000" y="2286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1" name="Rectangle 2340"/>
            <p:cNvSpPr/>
            <p:nvPr/>
          </p:nvSpPr>
          <p:spPr>
            <a:xfrm>
              <a:off x="19050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2" name="Rectangle 2341"/>
            <p:cNvSpPr/>
            <p:nvPr/>
          </p:nvSpPr>
          <p:spPr>
            <a:xfrm>
              <a:off x="1905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3" name="Rectangle 2342"/>
            <p:cNvSpPr/>
            <p:nvPr/>
          </p:nvSpPr>
          <p:spPr>
            <a:xfrm>
              <a:off x="1905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4" name="Rectangle 2343"/>
            <p:cNvSpPr/>
            <p:nvPr/>
          </p:nvSpPr>
          <p:spPr>
            <a:xfrm>
              <a:off x="19050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45" name="Rectangle 2344"/>
            <p:cNvSpPr/>
            <p:nvPr/>
          </p:nvSpPr>
          <p:spPr>
            <a:xfrm>
              <a:off x="1905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6" name="Rectangle 2345"/>
            <p:cNvSpPr/>
            <p:nvPr/>
          </p:nvSpPr>
          <p:spPr>
            <a:xfrm>
              <a:off x="19050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7" name="Rectangle 2346"/>
            <p:cNvSpPr/>
            <p:nvPr/>
          </p:nvSpPr>
          <p:spPr>
            <a:xfrm>
              <a:off x="19050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8" name="Rectangle 2347"/>
            <p:cNvSpPr/>
            <p:nvPr/>
          </p:nvSpPr>
          <p:spPr>
            <a:xfrm>
              <a:off x="19050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49" name="Rectangle 2348"/>
            <p:cNvSpPr/>
            <p:nvPr/>
          </p:nvSpPr>
          <p:spPr>
            <a:xfrm>
              <a:off x="19050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50" name="Rectangle 2349"/>
            <p:cNvSpPr/>
            <p:nvPr/>
          </p:nvSpPr>
          <p:spPr>
            <a:xfrm>
              <a:off x="1905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1" name="Rectangle 2350"/>
            <p:cNvSpPr/>
            <p:nvPr/>
          </p:nvSpPr>
          <p:spPr>
            <a:xfrm>
              <a:off x="19050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2" name="Rectangle 2351"/>
            <p:cNvSpPr/>
            <p:nvPr/>
          </p:nvSpPr>
          <p:spPr>
            <a:xfrm>
              <a:off x="19050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3" name="Rectangle 2352"/>
            <p:cNvSpPr/>
            <p:nvPr/>
          </p:nvSpPr>
          <p:spPr>
            <a:xfrm>
              <a:off x="19050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4" name="Rectangle 2353"/>
            <p:cNvSpPr/>
            <p:nvPr/>
          </p:nvSpPr>
          <p:spPr>
            <a:xfrm>
              <a:off x="1905000" y="5638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55" name="Rectangle 2354"/>
            <p:cNvSpPr/>
            <p:nvPr/>
          </p:nvSpPr>
          <p:spPr>
            <a:xfrm>
              <a:off x="1905000" y="5943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6" name="Rectangle 2355"/>
            <p:cNvSpPr/>
            <p:nvPr/>
          </p:nvSpPr>
          <p:spPr>
            <a:xfrm>
              <a:off x="1905000" y="6248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7" name="Rectangle 2356"/>
            <p:cNvSpPr/>
            <p:nvPr/>
          </p:nvSpPr>
          <p:spPr>
            <a:xfrm>
              <a:off x="1905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358" name="Rectangle 2357"/>
            <p:cNvSpPr/>
            <p:nvPr/>
          </p:nvSpPr>
          <p:spPr>
            <a:xfrm>
              <a:off x="1905000" y="6553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2" name="Rectangle 791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4" name="Rectangle 793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5" name="Rectangle 794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6" name="Rectangle 795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7" name="Rectangle 796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99" name="Rectangle 798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1" name="Rectangle 850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54" name="Rectangle 853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5" name="Rectangle 854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9" name="Rectangle 858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12" name="Rectangle 911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8" name="Rectangle 1487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7" name="Rectangle 726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8" name="Rectangle 727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9" name="Rectangle 728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0" name="Rectangle 729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1" name="Rectangle 730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2" name="Rectangle 731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3" name="Rectangle 732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34" name="Rectangle 733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5" name="Rectangle 734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6" name="Rectangle 735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8" name="Rectangle 737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9" name="Rectangle 73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0" name="Rectangle 739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3" name="Rectangle 742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7" name="Rectangle 746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9" name="Rectangle 748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0" name="Rectangle 749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1" name="Rectangle 750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54" name="Rectangle 753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8" name="Rectangle 75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0" name="Rectangle 759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1" name="Rectangle 76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2" name="Rectangle 761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5" name="Rectangle 764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9" name="Rectangle 768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1" name="Rectangle 770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2" name="Rectangle 771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3" name="Rectangle 772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6" name="Rectangle 775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80" name="Rectangle 779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2" name="Rectangle 781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3" name="Rectangle 782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4" name="Rectangle 783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5" name="Rectangle 7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7" name="Rectangle 78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8" name="Rectangle 787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9" name="Rectangle 788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0" name="Rectangle 789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16" name="Rectangle 1015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49" name="Rectangle 1048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06" name="Rectangle 1105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7" name="Rectangle 1426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8" name="Rectangle 1427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77" name="Rectangle 1476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78" name="Rectangle 1477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79" name="Rectangle 1478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0" name="Rectangle 1479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1" name="Rectangle 1480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2" name="Rectangle 1481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3" name="Rectangle 1482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4" name="Rectangle 1483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5" name="Rectangle 1484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6" name="Rectangle 1485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87" name="Rectangle 1486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1" name="Rectangle 1490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92" name="Rectangle 1491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1" name="Rectangle 1540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2" name="Rectangle 1541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3" name="Rectangle 1542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4" name="Rectangle 1543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5" name="Rectangle 1544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6" name="Rectangle 1545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547" name="Rectangle 154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8" name="Rectangle 1547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51" name="Rectangle 1550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52" name="Rectangle 1551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1" name="Rectangle 1600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602" name="Rectangle 160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3" name="Rectangle 1602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4" name="Rectangle 1603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5" name="Rectangle 1604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6" name="Rectangle 1605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7" name="Rectangle 1606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8" name="Rectangle 1607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09" name="Rectangle 1608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10" name="Rectangle 1609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11" name="Rectangle 1610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12" name="Rectangle 1611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613" name="Rectangle 1612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0" name="Rectangle 1659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1" name="Rectangle 1660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2" name="Rectangle 1661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3" name="Rectangle 1662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4" name="Rectangle 1663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5" name="Rectangle 1664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6" name="Rectangle 1665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7" name="Rectangle 1666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668" name="Rectangle 1667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69" name="Rectangle 1668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70" name="Rectangle 1669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72" name="Rectangle 1671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673" name="Rectangle 1672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722" name="Rectangle 172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723" name="Rectangle 1722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724" name="Rectangle 1723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725" name="Rectangle 1724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9" name="Rectangle 1858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61" name="Rectangle 1860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8" name="Rectangle 1907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16" name="Rectangle 1915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27" name="Rectangle 1926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3" name="Rectangle 1932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4" name="Rectangle 1933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5" name="Rectangle 1934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6" name="Rectangle 1935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7" name="Rectangle 1936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38" name="Rectangle 1937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9" name="Rectangle 1938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0" name="Rectangle 1939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1" name="Rectangle 1940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2" name="Rectangle 1941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3" name="Rectangle 1942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4" name="Rectangle 1943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5" name="Rectangle 1944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6" name="Rectangle 1945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7" name="Rectangle 1946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8" name="Rectangle 194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49" name="Rectangle 1948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0" name="Rectangle 1949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1" name="Rectangle 1950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2" name="Rectangle 1951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3" name="Rectangle 1952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4" name="Rectangle 1953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5" name="Rectangle 1954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6" name="Rectangle 1955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7" name="Rectangle 1956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8" name="Rectangle 1957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9" name="Rectangle 1958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60" name="Rectangle 1959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1" name="Rectangle 1960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2" name="Rectangle 1961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3" name="Rectangle 1962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4" name="Rectangle 1963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5" name="Rectangle 1964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6" name="Rectangle 1965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7" name="Rectangle 1966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8" name="Rectangle 1967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9" name="Rectangle 1968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0" name="Rectangle 1969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71" name="Rectangle 1970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2" name="Rectangle 1971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3" name="Rectangle 1972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grpSp>
        <p:nvGrpSpPr>
          <p:cNvPr id="2362" name="Group 2361"/>
          <p:cNvGrpSpPr/>
          <p:nvPr/>
        </p:nvGrpSpPr>
        <p:grpSpPr>
          <a:xfrm>
            <a:off x="2209800" y="2286000"/>
            <a:ext cx="3962400" cy="3962400"/>
            <a:chOff x="9144000" y="2362200"/>
            <a:chExt cx="3962400" cy="3962400"/>
          </a:xfrm>
        </p:grpSpPr>
        <p:grpSp>
          <p:nvGrpSpPr>
            <p:cNvPr id="1979" name="Group 1978"/>
            <p:cNvGrpSpPr/>
            <p:nvPr/>
          </p:nvGrpSpPr>
          <p:grpSpPr>
            <a:xfrm flipV="1">
              <a:off x="9144000" y="2362200"/>
              <a:ext cx="3962400" cy="3962400"/>
              <a:chOff x="2514600" y="2286000"/>
              <a:chExt cx="3962400" cy="3962400"/>
            </a:xfrm>
            <a:solidFill>
              <a:schemeClr val="bg1"/>
            </a:solidFill>
          </p:grpSpPr>
          <p:sp>
            <p:nvSpPr>
              <p:cNvPr id="1980" name="Rectangle 1979"/>
              <p:cNvSpPr/>
              <p:nvPr/>
            </p:nvSpPr>
            <p:spPr>
              <a:xfrm>
                <a:off x="31242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1" name="Rectangle 1980"/>
              <p:cNvSpPr/>
              <p:nvPr/>
            </p:nvSpPr>
            <p:spPr>
              <a:xfrm>
                <a:off x="25146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2" name="Rectangle 1981"/>
              <p:cNvSpPr/>
              <p:nvPr/>
            </p:nvSpPr>
            <p:spPr>
              <a:xfrm>
                <a:off x="49530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3" name="Rectangle 1982"/>
              <p:cNvSpPr/>
              <p:nvPr/>
            </p:nvSpPr>
            <p:spPr>
              <a:xfrm>
                <a:off x="52578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4" name="Rectangle 1983"/>
              <p:cNvSpPr/>
              <p:nvPr/>
            </p:nvSpPr>
            <p:spPr>
              <a:xfrm>
                <a:off x="52578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5" name="Rectangle 1984"/>
              <p:cNvSpPr/>
              <p:nvPr/>
            </p:nvSpPr>
            <p:spPr>
              <a:xfrm>
                <a:off x="49530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86" name="Rectangle 1985"/>
              <p:cNvSpPr/>
              <p:nvPr/>
            </p:nvSpPr>
            <p:spPr>
              <a:xfrm>
                <a:off x="34290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87" name="Rectangle 1986"/>
              <p:cNvSpPr/>
              <p:nvPr/>
            </p:nvSpPr>
            <p:spPr>
              <a:xfrm>
                <a:off x="49530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8" name="Rectangle 1987"/>
              <p:cNvSpPr/>
              <p:nvPr/>
            </p:nvSpPr>
            <p:spPr>
              <a:xfrm>
                <a:off x="49530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89" name="Rectangle 1988"/>
              <p:cNvSpPr/>
              <p:nvPr/>
            </p:nvSpPr>
            <p:spPr>
              <a:xfrm>
                <a:off x="49530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0" name="Rectangle 1989"/>
              <p:cNvSpPr/>
              <p:nvPr/>
            </p:nvSpPr>
            <p:spPr>
              <a:xfrm>
                <a:off x="43434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1" name="Rectangle 1990"/>
              <p:cNvSpPr/>
              <p:nvPr/>
            </p:nvSpPr>
            <p:spPr>
              <a:xfrm>
                <a:off x="37338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2" name="Rectangle 1991"/>
              <p:cNvSpPr/>
              <p:nvPr/>
            </p:nvSpPr>
            <p:spPr>
              <a:xfrm>
                <a:off x="37338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3" name="Rectangle 1992"/>
              <p:cNvSpPr/>
              <p:nvPr/>
            </p:nvSpPr>
            <p:spPr>
              <a:xfrm>
                <a:off x="43434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4" name="Rectangle 1993"/>
              <p:cNvSpPr/>
              <p:nvPr/>
            </p:nvSpPr>
            <p:spPr>
              <a:xfrm>
                <a:off x="4343400" y="3810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5" name="Rectangle 1994"/>
              <p:cNvSpPr/>
              <p:nvPr/>
            </p:nvSpPr>
            <p:spPr>
              <a:xfrm>
                <a:off x="46482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6" name="Rectangle 1995"/>
              <p:cNvSpPr/>
              <p:nvPr/>
            </p:nvSpPr>
            <p:spPr>
              <a:xfrm>
                <a:off x="46482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7" name="Rectangle 1996"/>
              <p:cNvSpPr/>
              <p:nvPr/>
            </p:nvSpPr>
            <p:spPr>
              <a:xfrm>
                <a:off x="46482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8" name="Rectangle 1997"/>
              <p:cNvSpPr/>
              <p:nvPr/>
            </p:nvSpPr>
            <p:spPr>
              <a:xfrm>
                <a:off x="43434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9" name="Rectangle 1998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0" name="Rectangle 1999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1" name="Rectangle 2000"/>
              <p:cNvSpPr/>
              <p:nvPr/>
            </p:nvSpPr>
            <p:spPr>
              <a:xfrm>
                <a:off x="43434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2" name="Rectangle 2001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3" name="Rectangle 2002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4" name="Rectangle 2003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5" name="Rectangle 2004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6" name="Rectangle 2005"/>
              <p:cNvSpPr/>
              <p:nvPr/>
            </p:nvSpPr>
            <p:spPr>
              <a:xfrm>
                <a:off x="37338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7" name="Rectangle 2006"/>
              <p:cNvSpPr/>
              <p:nvPr/>
            </p:nvSpPr>
            <p:spPr>
              <a:xfrm>
                <a:off x="37338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8" name="Rectangle 2007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9" name="Rectangle 2008"/>
              <p:cNvSpPr/>
              <p:nvPr/>
            </p:nvSpPr>
            <p:spPr>
              <a:xfrm>
                <a:off x="28194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0" name="Rectangle 2009"/>
              <p:cNvSpPr/>
              <p:nvPr/>
            </p:nvSpPr>
            <p:spPr>
              <a:xfrm>
                <a:off x="28194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1" name="Rectangle 2010"/>
              <p:cNvSpPr/>
              <p:nvPr/>
            </p:nvSpPr>
            <p:spPr>
              <a:xfrm>
                <a:off x="2514600" y="5334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2" name="Rectangle 2011"/>
              <p:cNvSpPr/>
              <p:nvPr/>
            </p:nvSpPr>
            <p:spPr>
              <a:xfrm>
                <a:off x="3124200" y="5943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3" name="Rectangle 2012"/>
              <p:cNvSpPr/>
              <p:nvPr/>
            </p:nvSpPr>
            <p:spPr>
              <a:xfrm>
                <a:off x="34290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5" name="Rectangle 2014"/>
              <p:cNvSpPr/>
              <p:nvPr/>
            </p:nvSpPr>
            <p:spPr>
              <a:xfrm>
                <a:off x="3429000" y="5638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6" name="Rectangle 2015"/>
              <p:cNvSpPr/>
              <p:nvPr/>
            </p:nvSpPr>
            <p:spPr>
              <a:xfrm>
                <a:off x="3429000" y="5943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7" name="Rectangle 2016"/>
              <p:cNvSpPr/>
              <p:nvPr/>
            </p:nvSpPr>
            <p:spPr>
              <a:xfrm>
                <a:off x="37338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8" name="Rectangle 2017"/>
              <p:cNvSpPr/>
              <p:nvPr/>
            </p:nvSpPr>
            <p:spPr>
              <a:xfrm>
                <a:off x="3733800" y="5334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9" name="Rectangle 2018"/>
              <p:cNvSpPr/>
              <p:nvPr/>
            </p:nvSpPr>
            <p:spPr>
              <a:xfrm>
                <a:off x="3733800" y="5638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0" name="Rectangle 2019"/>
              <p:cNvSpPr/>
              <p:nvPr/>
            </p:nvSpPr>
            <p:spPr>
              <a:xfrm>
                <a:off x="40386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1" name="Rectangle 2020"/>
              <p:cNvSpPr/>
              <p:nvPr/>
            </p:nvSpPr>
            <p:spPr>
              <a:xfrm>
                <a:off x="40386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2" name="Rectangle 2021"/>
              <p:cNvSpPr/>
              <p:nvPr/>
            </p:nvSpPr>
            <p:spPr>
              <a:xfrm>
                <a:off x="43434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3" name="Rectangle 2022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4" name="Rectangle 2023"/>
              <p:cNvSpPr/>
              <p:nvPr/>
            </p:nvSpPr>
            <p:spPr>
              <a:xfrm>
                <a:off x="4648200" y="3810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5" name="Rectangle 2024"/>
              <p:cNvSpPr/>
              <p:nvPr/>
            </p:nvSpPr>
            <p:spPr>
              <a:xfrm>
                <a:off x="4953000" y="3810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6" name="Rectangle 2025"/>
              <p:cNvSpPr/>
              <p:nvPr/>
            </p:nvSpPr>
            <p:spPr>
              <a:xfrm>
                <a:off x="52578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7" name="Rectangle 2026"/>
              <p:cNvSpPr/>
              <p:nvPr/>
            </p:nvSpPr>
            <p:spPr>
              <a:xfrm>
                <a:off x="52578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8" name="Rectangle 2027"/>
              <p:cNvSpPr/>
              <p:nvPr/>
            </p:nvSpPr>
            <p:spPr>
              <a:xfrm>
                <a:off x="52578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9" name="Rectangle 2028"/>
              <p:cNvSpPr/>
              <p:nvPr/>
            </p:nvSpPr>
            <p:spPr>
              <a:xfrm>
                <a:off x="52578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0" name="Rectangle 2029"/>
              <p:cNvSpPr/>
              <p:nvPr/>
            </p:nvSpPr>
            <p:spPr>
              <a:xfrm>
                <a:off x="55626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1" name="Rectangle 2030"/>
              <p:cNvSpPr/>
              <p:nvPr/>
            </p:nvSpPr>
            <p:spPr>
              <a:xfrm>
                <a:off x="55626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2" name="Rectangle 2031"/>
              <p:cNvSpPr/>
              <p:nvPr/>
            </p:nvSpPr>
            <p:spPr>
              <a:xfrm>
                <a:off x="55626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3" name="Rectangle 2032"/>
              <p:cNvSpPr/>
              <p:nvPr/>
            </p:nvSpPr>
            <p:spPr>
              <a:xfrm>
                <a:off x="55626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4" name="Rectangle 2033"/>
              <p:cNvSpPr/>
              <p:nvPr/>
            </p:nvSpPr>
            <p:spPr>
              <a:xfrm>
                <a:off x="61722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5" name="Rectangle 2034"/>
              <p:cNvSpPr/>
              <p:nvPr/>
            </p:nvSpPr>
            <p:spPr>
              <a:xfrm>
                <a:off x="61722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6" name="Rectangle 2035"/>
              <p:cNvSpPr/>
              <p:nvPr/>
            </p:nvSpPr>
            <p:spPr>
              <a:xfrm>
                <a:off x="61722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7" name="Rectangle 2036"/>
              <p:cNvSpPr/>
              <p:nvPr/>
            </p:nvSpPr>
            <p:spPr>
              <a:xfrm>
                <a:off x="61722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8" name="Rectangle 2037"/>
              <p:cNvSpPr/>
              <p:nvPr/>
            </p:nvSpPr>
            <p:spPr>
              <a:xfrm>
                <a:off x="58674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9" name="Rectangle 2038"/>
              <p:cNvSpPr/>
              <p:nvPr/>
            </p:nvSpPr>
            <p:spPr>
              <a:xfrm>
                <a:off x="58674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0" name="Rectangle 2039"/>
              <p:cNvSpPr/>
              <p:nvPr/>
            </p:nvSpPr>
            <p:spPr>
              <a:xfrm>
                <a:off x="58674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1" name="Rectangle 2040"/>
              <p:cNvSpPr/>
              <p:nvPr/>
            </p:nvSpPr>
            <p:spPr>
              <a:xfrm>
                <a:off x="58674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2" name="Rectangle 2041"/>
              <p:cNvSpPr/>
              <p:nvPr/>
            </p:nvSpPr>
            <p:spPr>
              <a:xfrm>
                <a:off x="52578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3" name="Rectangle 2042"/>
              <p:cNvSpPr/>
              <p:nvPr/>
            </p:nvSpPr>
            <p:spPr>
              <a:xfrm>
                <a:off x="52578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4" name="Rectangle 2043"/>
              <p:cNvSpPr/>
              <p:nvPr/>
            </p:nvSpPr>
            <p:spPr>
              <a:xfrm>
                <a:off x="55626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5" name="Rectangle 2044"/>
              <p:cNvSpPr/>
              <p:nvPr/>
            </p:nvSpPr>
            <p:spPr>
              <a:xfrm>
                <a:off x="5257800" y="2590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6" name="Rectangle 2045"/>
              <p:cNvSpPr/>
              <p:nvPr/>
            </p:nvSpPr>
            <p:spPr>
              <a:xfrm>
                <a:off x="4953000" y="2590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7" name="Rectangle 2046"/>
              <p:cNvSpPr/>
              <p:nvPr/>
            </p:nvSpPr>
            <p:spPr>
              <a:xfrm>
                <a:off x="52578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49" name="Group 2048"/>
            <p:cNvGrpSpPr/>
            <p:nvPr/>
          </p:nvGrpSpPr>
          <p:grpSpPr>
            <a:xfrm>
              <a:off x="9144000" y="2362200"/>
              <a:ext cx="3962400" cy="3962400"/>
              <a:chOff x="2514600" y="2286000"/>
              <a:chExt cx="3962400" cy="3962400"/>
            </a:xfrm>
            <a:solidFill>
              <a:schemeClr val="bg1">
                <a:lumMod val="75000"/>
              </a:schemeClr>
            </a:solidFill>
          </p:grpSpPr>
          <p:sp>
            <p:nvSpPr>
              <p:cNvPr id="2050" name="Rectangle 2049"/>
              <p:cNvSpPr/>
              <p:nvPr/>
            </p:nvSpPr>
            <p:spPr>
              <a:xfrm>
                <a:off x="31242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1" name="Rectangle 2050"/>
              <p:cNvSpPr/>
              <p:nvPr/>
            </p:nvSpPr>
            <p:spPr>
              <a:xfrm>
                <a:off x="25146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2" name="Rectangle 2051"/>
              <p:cNvSpPr/>
              <p:nvPr/>
            </p:nvSpPr>
            <p:spPr>
              <a:xfrm>
                <a:off x="49530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3" name="Rectangle 2052"/>
              <p:cNvSpPr/>
              <p:nvPr/>
            </p:nvSpPr>
            <p:spPr>
              <a:xfrm>
                <a:off x="52578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4" name="Rectangle 2053"/>
              <p:cNvSpPr/>
              <p:nvPr/>
            </p:nvSpPr>
            <p:spPr>
              <a:xfrm>
                <a:off x="52578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5" name="Rectangle 2054"/>
              <p:cNvSpPr/>
              <p:nvPr/>
            </p:nvSpPr>
            <p:spPr>
              <a:xfrm>
                <a:off x="49530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056" name="Rectangle 2055"/>
              <p:cNvSpPr/>
              <p:nvPr/>
            </p:nvSpPr>
            <p:spPr>
              <a:xfrm>
                <a:off x="34290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057" name="Rectangle 2056"/>
              <p:cNvSpPr/>
              <p:nvPr/>
            </p:nvSpPr>
            <p:spPr>
              <a:xfrm>
                <a:off x="49530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8" name="Rectangle 2057"/>
              <p:cNvSpPr/>
              <p:nvPr/>
            </p:nvSpPr>
            <p:spPr>
              <a:xfrm>
                <a:off x="49530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9" name="Rectangle 2058"/>
              <p:cNvSpPr/>
              <p:nvPr/>
            </p:nvSpPr>
            <p:spPr>
              <a:xfrm>
                <a:off x="49530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0" name="Rectangle 2059"/>
              <p:cNvSpPr/>
              <p:nvPr/>
            </p:nvSpPr>
            <p:spPr>
              <a:xfrm>
                <a:off x="43434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1" name="Rectangle 2060"/>
              <p:cNvSpPr/>
              <p:nvPr/>
            </p:nvSpPr>
            <p:spPr>
              <a:xfrm>
                <a:off x="37338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2" name="Rectangle 2061"/>
              <p:cNvSpPr/>
              <p:nvPr/>
            </p:nvSpPr>
            <p:spPr>
              <a:xfrm>
                <a:off x="37338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3" name="Rectangle 2062"/>
              <p:cNvSpPr/>
              <p:nvPr/>
            </p:nvSpPr>
            <p:spPr>
              <a:xfrm>
                <a:off x="43434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4" name="Rectangle 2063"/>
              <p:cNvSpPr/>
              <p:nvPr/>
            </p:nvSpPr>
            <p:spPr>
              <a:xfrm>
                <a:off x="4343400" y="3810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5" name="Rectangle 2064"/>
              <p:cNvSpPr/>
              <p:nvPr/>
            </p:nvSpPr>
            <p:spPr>
              <a:xfrm>
                <a:off x="46482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6" name="Rectangle 2065"/>
              <p:cNvSpPr/>
              <p:nvPr/>
            </p:nvSpPr>
            <p:spPr>
              <a:xfrm>
                <a:off x="46482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7" name="Rectangle 2066"/>
              <p:cNvSpPr/>
              <p:nvPr/>
            </p:nvSpPr>
            <p:spPr>
              <a:xfrm>
                <a:off x="46482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8" name="Rectangle 2067"/>
              <p:cNvSpPr/>
              <p:nvPr/>
            </p:nvSpPr>
            <p:spPr>
              <a:xfrm>
                <a:off x="43434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9" name="Rectangle 2068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0" name="Rectangle 2069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1" name="Rectangle 2070"/>
              <p:cNvSpPr/>
              <p:nvPr/>
            </p:nvSpPr>
            <p:spPr>
              <a:xfrm>
                <a:off x="43434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2" name="Rectangle 2071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3" name="Rectangle 2072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4" name="Rectangle 2073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5" name="Rectangle 2074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6" name="Rectangle 2075"/>
              <p:cNvSpPr/>
              <p:nvPr/>
            </p:nvSpPr>
            <p:spPr>
              <a:xfrm>
                <a:off x="37338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7" name="Rectangle 2076"/>
              <p:cNvSpPr/>
              <p:nvPr/>
            </p:nvSpPr>
            <p:spPr>
              <a:xfrm>
                <a:off x="37338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8" name="Rectangle 2077"/>
              <p:cNvSpPr/>
              <p:nvPr/>
            </p:nvSpPr>
            <p:spPr>
              <a:xfrm>
                <a:off x="40386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9" name="Rectangle 2078"/>
              <p:cNvSpPr/>
              <p:nvPr/>
            </p:nvSpPr>
            <p:spPr>
              <a:xfrm>
                <a:off x="28194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0" name="Rectangle 2079"/>
              <p:cNvSpPr/>
              <p:nvPr/>
            </p:nvSpPr>
            <p:spPr>
              <a:xfrm>
                <a:off x="28194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1" name="Rectangle 2080"/>
              <p:cNvSpPr/>
              <p:nvPr/>
            </p:nvSpPr>
            <p:spPr>
              <a:xfrm>
                <a:off x="2514600" y="5334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2" name="Rectangle 2081"/>
              <p:cNvSpPr/>
              <p:nvPr/>
            </p:nvSpPr>
            <p:spPr>
              <a:xfrm>
                <a:off x="3124200" y="5943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3" name="Rectangle 2082"/>
              <p:cNvSpPr/>
              <p:nvPr/>
            </p:nvSpPr>
            <p:spPr>
              <a:xfrm>
                <a:off x="34290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5" name="Rectangle 2084"/>
              <p:cNvSpPr/>
              <p:nvPr/>
            </p:nvSpPr>
            <p:spPr>
              <a:xfrm>
                <a:off x="3429000" y="5638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6" name="Rectangle 2085"/>
              <p:cNvSpPr/>
              <p:nvPr/>
            </p:nvSpPr>
            <p:spPr>
              <a:xfrm>
                <a:off x="3429000" y="5943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7" name="Rectangle 2086"/>
              <p:cNvSpPr/>
              <p:nvPr/>
            </p:nvSpPr>
            <p:spPr>
              <a:xfrm>
                <a:off x="3733800" y="5029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8" name="Rectangle 2087"/>
              <p:cNvSpPr/>
              <p:nvPr/>
            </p:nvSpPr>
            <p:spPr>
              <a:xfrm>
                <a:off x="3733800" y="5334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89" name="Rectangle 2088"/>
              <p:cNvSpPr/>
              <p:nvPr/>
            </p:nvSpPr>
            <p:spPr>
              <a:xfrm>
                <a:off x="3733800" y="5638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0" name="Rectangle 2089"/>
              <p:cNvSpPr/>
              <p:nvPr/>
            </p:nvSpPr>
            <p:spPr>
              <a:xfrm>
                <a:off x="40386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1" name="Rectangle 2090"/>
              <p:cNvSpPr/>
              <p:nvPr/>
            </p:nvSpPr>
            <p:spPr>
              <a:xfrm>
                <a:off x="4038600" y="4724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2" name="Rectangle 2091"/>
              <p:cNvSpPr/>
              <p:nvPr/>
            </p:nvSpPr>
            <p:spPr>
              <a:xfrm>
                <a:off x="4343400" y="4419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3" name="Rectangle 2092"/>
              <p:cNvSpPr/>
              <p:nvPr/>
            </p:nvSpPr>
            <p:spPr>
              <a:xfrm>
                <a:off x="4648200" y="4114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4" name="Rectangle 2093"/>
              <p:cNvSpPr/>
              <p:nvPr/>
            </p:nvSpPr>
            <p:spPr>
              <a:xfrm>
                <a:off x="4648200" y="3810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5" name="Rectangle 2094"/>
              <p:cNvSpPr/>
              <p:nvPr/>
            </p:nvSpPr>
            <p:spPr>
              <a:xfrm>
                <a:off x="4953000" y="3810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6" name="Rectangle 2095"/>
              <p:cNvSpPr/>
              <p:nvPr/>
            </p:nvSpPr>
            <p:spPr>
              <a:xfrm>
                <a:off x="52578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7" name="Rectangle 2096"/>
              <p:cNvSpPr/>
              <p:nvPr/>
            </p:nvSpPr>
            <p:spPr>
              <a:xfrm>
                <a:off x="52578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8" name="Rectangle 2097"/>
              <p:cNvSpPr/>
              <p:nvPr/>
            </p:nvSpPr>
            <p:spPr>
              <a:xfrm>
                <a:off x="52578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99" name="Rectangle 2098"/>
              <p:cNvSpPr/>
              <p:nvPr/>
            </p:nvSpPr>
            <p:spPr>
              <a:xfrm>
                <a:off x="52578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0" name="Rectangle 2099"/>
              <p:cNvSpPr/>
              <p:nvPr/>
            </p:nvSpPr>
            <p:spPr>
              <a:xfrm>
                <a:off x="55626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1" name="Rectangle 2100"/>
              <p:cNvSpPr/>
              <p:nvPr/>
            </p:nvSpPr>
            <p:spPr>
              <a:xfrm>
                <a:off x="55626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2" name="Rectangle 2101"/>
              <p:cNvSpPr/>
              <p:nvPr/>
            </p:nvSpPr>
            <p:spPr>
              <a:xfrm>
                <a:off x="55626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3" name="Rectangle 2102"/>
              <p:cNvSpPr/>
              <p:nvPr/>
            </p:nvSpPr>
            <p:spPr>
              <a:xfrm>
                <a:off x="55626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4" name="Rectangle 2103"/>
              <p:cNvSpPr/>
              <p:nvPr/>
            </p:nvSpPr>
            <p:spPr>
              <a:xfrm>
                <a:off x="61722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5" name="Rectangle 2104"/>
              <p:cNvSpPr/>
              <p:nvPr/>
            </p:nvSpPr>
            <p:spPr>
              <a:xfrm>
                <a:off x="61722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6" name="Rectangle 2105"/>
              <p:cNvSpPr/>
              <p:nvPr/>
            </p:nvSpPr>
            <p:spPr>
              <a:xfrm>
                <a:off x="6172200" y="28956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7" name="Rectangle 2106"/>
              <p:cNvSpPr/>
              <p:nvPr/>
            </p:nvSpPr>
            <p:spPr>
              <a:xfrm>
                <a:off x="61722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8" name="Rectangle 2107"/>
              <p:cNvSpPr/>
              <p:nvPr/>
            </p:nvSpPr>
            <p:spPr>
              <a:xfrm>
                <a:off x="58674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9" name="Rectangle 2108"/>
              <p:cNvSpPr/>
              <p:nvPr/>
            </p:nvSpPr>
            <p:spPr>
              <a:xfrm>
                <a:off x="58674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0" name="Rectangle 2109"/>
              <p:cNvSpPr/>
              <p:nvPr/>
            </p:nvSpPr>
            <p:spPr>
              <a:xfrm>
                <a:off x="5867400" y="32004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1" name="Rectangle 2110"/>
              <p:cNvSpPr/>
              <p:nvPr/>
            </p:nvSpPr>
            <p:spPr>
              <a:xfrm>
                <a:off x="5867400" y="35052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2" name="Rectangle 2111"/>
              <p:cNvSpPr/>
              <p:nvPr/>
            </p:nvSpPr>
            <p:spPr>
              <a:xfrm>
                <a:off x="52578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3" name="Rectangle 2112"/>
              <p:cNvSpPr/>
              <p:nvPr/>
            </p:nvSpPr>
            <p:spPr>
              <a:xfrm>
                <a:off x="52578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4" name="Rectangle 2113"/>
              <p:cNvSpPr/>
              <p:nvPr/>
            </p:nvSpPr>
            <p:spPr>
              <a:xfrm>
                <a:off x="55626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5" name="Rectangle 2114"/>
              <p:cNvSpPr/>
              <p:nvPr/>
            </p:nvSpPr>
            <p:spPr>
              <a:xfrm>
                <a:off x="5257800" y="2590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6" name="Rectangle 2115"/>
              <p:cNvSpPr/>
              <p:nvPr/>
            </p:nvSpPr>
            <p:spPr>
              <a:xfrm>
                <a:off x="4953000" y="25908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7" name="Rectangle 2116"/>
              <p:cNvSpPr/>
              <p:nvPr/>
            </p:nvSpPr>
            <p:spPr>
              <a:xfrm>
                <a:off x="5257800" y="2286000"/>
                <a:ext cx="304800" cy="3048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2334" name="Rectangle 2333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35" name="Rectangle 2334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6" name="Rectangle 2335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59" name="Rectangle 2358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60" name="Rectangle 2359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tangle 36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72" name="Rectangle 371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Rectangle 153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9" name="Rectangle 1908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7" name="Rectangle 1936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8" name="Rectangle 1937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940" name="Rectangle 1939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1" name="Rectangle 1940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8" name="Rectangle 1957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9" name="Rectangle 1958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0" name="Rectangle 1959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1" name="Rectangle 1960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5" name="Rectangle 1964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7" name="Rectangle 1966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9" name="Rectangle 1968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6" name="Rectangle 1975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7" name="Rectangle 2006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08" name="Rectangle 2007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9" name="Rectangle 2008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0" name="Rectangle 2009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1" name="Rectangle 2010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6" name="Rectangle 2015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7" name="Rectangle 2016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8" name="Rectangle 2017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0" name="Rectangle 2019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1" name="Rectangle 2020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2" name="Rectangle 2021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4" name="Rectangle 2023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3" name="Rectangle 2132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9" name="Rectangle 21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9" name="Rectangle 2208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3" name="Rectangle 2232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34" name="Rectangle 2233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5" name="Rectangle 2234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6" name="Rectangle 2235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9" name="Rectangle 2238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4" name="Rectangle 2243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245" name="Rectangle 2244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5" name="Rectangle 2254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6" name="Rectangle 2255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7" name="Rectangle 225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2" name="Rectangle 2261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6" name="Rectangle 2265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8" name="Rectangle 2267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0" name="Rectangle 2269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7" name="Rectangle 227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4" name="Rectangle 2283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5" name="Rectangle 2284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6" name="Rectangle 2285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7" name="Rectangle 2286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0" name="Rectangle 2289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2" name="Rectangle 229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3" name="Rectangle 2292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8" name="Rectangle 2297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9" name="Rectangle 2298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2" name="Rectangle 230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4" name="Rectangle 2303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3" name="Rectangle 2332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38" name="Rectangle 2337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339" name="Rectangle 2338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2" name="Rectangle 2341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3" name="Rectangle 2342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59" name="Rectangle 2358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4" name="Rectangle 2363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5" name="Rectangle 236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7" name="Rectangle 2366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9" name="Rectangle 2368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6" name="Rectangle 2375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6" name="Rectangle 2395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7" name="Rectangle 2396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8" name="Rectangle 239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9" name="Rectangle 2398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2" name="Rectangle 240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4" name="Rectangle 240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7" name="Rectangle 240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08" name="Rectangle 2407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9" name="Rectangle 2408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0" name="Rectangle 2409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1" name="Rectangle 2410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6" name="Rectangle 2415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7" name="Rectangle 2416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8" name="Rectangle 2417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0" name="Rectangle 2419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1" name="Rectangle 2420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2" name="Rectangle 2421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4" name="Rectangle 2423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3" name="Rectangle 2432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38" name="Rectangle 2437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439" name="Rectangle 2438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2" name="Rectangle 2441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3" name="Rectangle 2442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59" name="Rectangle 245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4" name="Rectangle 2463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5" name="Rectangle 2464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7" name="Rectangle 2466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9" name="Rectangle 246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3" name="Rectangle 2472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6" name="Rectangle 2475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6" name="Rectangle 2495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7" name="Rectangle 2496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8" name="Rectangle 249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9" name="Rectangle 2498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0" name="Rectangle 2499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2" name="Rectangle 250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4" name="Rectangle 2503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5" name="Rectangle 2504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0" name="Rectangle 2509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8" name="Rectangle 251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0" name="Rectangle 2519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1" name="Rectangle 2520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2" name="Rectangle 252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3" name="Rectangle 2522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4" name="Rectangle 252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0" name="Rectangle 2529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1" name="Rectangle 2530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2" name="Rectangle 2531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3" name="Rectangle 2532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38" name="Rectangle 2537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539" name="Rectangle 2538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44" name="Rectangle 2543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545" name="Rectangle 2544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59" name="Rectangle 255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2" name="Rectangle 256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5" name="Rectangle 2564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7" name="Rectangle 2566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9" name="Rectangle 256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3" name="Rectangle 2572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6" name="Rectangle 25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4" name="Rectangle 2583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5" name="Rectangle 2584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6" name="Rectangle 2585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7" name="Rectangle 2586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0" name="Rectangle 25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2" name="Rectangle 259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3" name="Rectangle 2592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8" name="Rectangle 2597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9" name="Rectangle 2598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0" name="Rectangle 2599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2" name="Rectangle 2601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4" name="Rectangle 2603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5" name="Rectangle 260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0" name="Rectangle 2609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8" name="Rectangle 2617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0" name="Rectangle 261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1" name="Rectangle 2620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2" name="Rectangle 262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3" name="Rectangle 2622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4" name="Rectangle 262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0" name="Rectangle 2629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1" name="Rectangle 2630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2" name="Rectangle 263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3" name="Rectangle 2632"/>
          <p:cNvSpPr/>
          <p:nvPr/>
        </p:nvSpPr>
        <p:spPr>
          <a:xfrm rot="5400000">
            <a:off x="1181101" y="7048501"/>
            <a:ext cx="152398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4" name="Rectangle 2633"/>
          <p:cNvSpPr/>
          <p:nvPr/>
        </p:nvSpPr>
        <p:spPr>
          <a:xfrm rot="5400000">
            <a:off x="4419600" y="7391401"/>
            <a:ext cx="1524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Rectangle 2634"/>
          <p:cNvSpPr/>
          <p:nvPr/>
        </p:nvSpPr>
        <p:spPr>
          <a:xfrm rot="5400000">
            <a:off x="7391401" y="7391402"/>
            <a:ext cx="152398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1" name="Rectangle 360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2" name="Rectangle 361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3" name="Rectangle 362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6" name="Rectangle 365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1" name="Rectangle 1490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2" name="Rectangle 1491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6" name="Rectangle 1535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8" name="Rectangle 1537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2" name="Rectangle 551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4" name="Rectangle 553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4" name="Rectangle 573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3" name="Rectangle 1832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34" name="Rectangle 1833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5" name="Rectangle 1834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6" name="Rectangle 1835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7" name="Rectangle 1836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8" name="Rectangle 1837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839" name="Rectangle 1838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0" name="Rectangle 1839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1" name="Rectangle 1840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2" name="Rectangle 1841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3" name="Rectangle 1842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8" name="Rectangle 1847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9" name="Rectangle 1848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0" name="Rectangle 1849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1" name="Rectangle 1850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2" name="Rectangle 1851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9" name="Rectangle 1858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1" name="Rectangle 1860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3" name="Rectangle 1862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4" name="Rectangle 1863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5" name="Rectangle 1864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6" name="Rectangle 1865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7" name="Rectangle 1866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8" name="Rectangle 1867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9" name="Rectangle 1868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0" name="Rectangle 1869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1" name="Rectangle 1870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2" name="Rectangle 1871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3" name="Rectangle 1872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4" name="Rectangle 1873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5" name="Rectangle 1874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6" name="Rectangle 1875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7" name="Rectangle 1876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8" name="Rectangle 1877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9" name="Rectangle 1878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8" name="Rectangle 1887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9" name="Rectangle 1888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1" name="Rectangle 1890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4" name="Rectangle 1893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5" name="Rectangle 1894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0" name="Rectangle 1899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1" name="Rectangle 1900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3" name="Rectangle 1902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5" name="Rectangle 1904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6" name="Rectangle 1905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8" name="Rectangle 1907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3" name="Rectangle 1932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34" name="Rectangle 1933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5" name="Rectangle 1934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6" name="Rectangle 1935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9" name="Rectangle 1938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2" name="Rectangle 1941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3" name="Rectangle 1942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4" name="Rectangle 1943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945" name="Rectangle 1944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6" name="Rectangle 1945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7" name="Rectangle 1946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8" name="Rectangle 1947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9" name="Rectangle 1948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5" name="Rectangle 1954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6" name="Rectangle 1955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7" name="Rectangle 1956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2" name="Rectangle 1961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4" name="Rectangle 1963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6" name="Rectangle 1965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8" name="Rectangle 1967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0" name="Rectangle 1969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4" name="Rectangle 1973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7" name="Rectangle 1976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0" name="Rectangle 1979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1" name="Rectangle 1980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2" name="Rectangle 1981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3" name="Rectangle 1982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4" name="Rectangle 198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5" name="Rectangle 1984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6" name="Rectangle 1985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7" name="Rectangle 1986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8" name="Rectangle 1987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9" name="Rectangle 1988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0" name="Rectangle 1989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1" name="Rectangle 1990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2" name="Rectangle 1991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3" name="Rectangle 1992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4" name="Rectangle 1993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5" name="Rectangle 1994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6" name="Rectangle 1995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7" name="Rectangle 1996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8" name="Rectangle 1997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9" name="Rectangle 1998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1" name="Rectangle 2000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2" name="Rectangle 2001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3" name="Rectangle 2002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4" name="Rectangle 2003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6" name="Rectangle 2005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3" name="Rectangle 2032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34" name="Rectangle 2033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5" name="Rectangle 2034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6" name="Rectangle 2035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7" name="Rectangle 2036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8" name="Rectangle 2037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039" name="Rectangle 2038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0" name="Rectangle 2039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1" name="Rectangle 2040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2" name="Rectangle 2041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3" name="Rectangle 2042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4" name="Rectangle 2043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045" name="Rectangle 2044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6" name="Rectangle 2045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7" name="Rectangle 2046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8" name="Rectangle 2047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9" name="Rectangle 2048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0" name="Rectangle 2049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1" name="Rectangle 2050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2" name="Rectangle 2051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3" name="Rectangle 2052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4" name="Rectangle 2053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5" name="Rectangle 2054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6" name="Rectangle 2055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7" name="Rectangle 2056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8" name="Rectangle 2057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9" name="Rectangle 2058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0" name="Rectangle 2059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1" name="Rectangle 2060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2" name="Rectangle 2061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3" name="Rectangle 2062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4" name="Rectangle 2063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5" name="Rectangle 2064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6" name="Rectangle 2065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7" name="Rectangle 2066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8" name="Rectangle 2067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9" name="Rectangle 2068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0" name="Rectangle 2069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1" name="Rectangle 2070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2" name="Rectangle 2071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3" name="Rectangle 2072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4" name="Rectangle 2073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5" name="Rectangle 2074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6" name="Rectangle 2075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7" name="Rectangle 2076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8" name="Rectangle 2077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9" name="Rectangle 2078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0" name="Rectangle 2079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1" name="Rectangle 2080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2" name="Rectangle 2081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3" name="Rectangle 2082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4" name="Rectangle 2083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5" name="Rectangle 2084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6" name="Rectangle 2085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7" name="Rectangle 2086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8" name="Rectangle 2087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9" name="Rectangle 2088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0" name="Rectangle 2089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1" name="Rectangle 2090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2" name="Rectangle 2091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3" name="Rectangle 2092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4" name="Rectangle 2093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5" name="Rectangle 2094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6" name="Rectangle 2095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7" name="Rectangle 2096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8" name="Rectangle 2097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9" name="Rectangle 2098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0" name="Rectangle 2099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1" name="Rectangle 2100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2" name="Rectangle 2101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3" name="Rectangle 2102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4" name="Rectangle 2103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5" name="Rectangle 2104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6" name="Rectangle 2105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7" name="Rectangle 2106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08" name="Rectangle 2107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9" name="Rectangle 2108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0" name="Rectangle 2109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1" name="Rectangle 2110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2" name="Rectangle 2111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3" name="Rectangle 2112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4" name="Rectangle 2113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5" name="Rectangle 2114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6" name="Rectangle 2115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7" name="Rectangle 2116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8" name="Rectangle 2117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9" name="Rectangle 2118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0" name="Rectangle 2119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1" name="Rectangle 2120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2" name="Rectangle 2121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3" name="Rectangle 2122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4" name="Rectangle 2123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5" name="Rectangle 2124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6" name="Rectangle 2125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7" name="Rectangle 2126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8" name="Rectangle 2127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9" name="Rectangle 2128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0" name="Rectangle 2129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1" name="Rectangle 2130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2" name="Rectangle 2131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7" name="Rectangle 2136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8" name="Rectangle 2137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140" name="Rectangle 2139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1" name="Rectangle 2140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8" name="Rectangle 2157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9" name="Rectangle 2158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0" name="Rectangle 2159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1" name="Rectangle 2160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5" name="Rectangle 2164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7" name="Rectangle 216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9" name="Rectangle 2168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6" name="Rectangle 2175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8" name="Rectangle 2207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7" name="Rectangle 2236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8" name="Rectangle 2237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240" name="Rectangle 2239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1" name="Rectangle 2240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0" name="Rectangle 2249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1" name="Rectangle 2250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2" name="Rectangle 2251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3" name="Rectangle 2252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4" name="Rectangle 2253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8" name="Rectangle 2257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9" name="Rectangle 2258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0" name="Rectangle 2259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1" name="Rectangle 2260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3" name="Rectangle 2262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5" name="Rectangle 2264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7" name="Rectangle 2266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9" name="Rectangle 2268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1" name="Rectangle 2270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2" name="Rectangle 2271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3" name="Rectangle 2272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5" name="Rectangle 2274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6" name="Rectangle 2275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8" name="Rectangle 2277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9" name="Rectangle 227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0" name="Rectangle 2299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5" name="Rectangle 2304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7" name="Rectangle 2306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08" name="Rectangle 2307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9" name="Rectangle 2308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0" name="Rectangle 2309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1" name="Rectangle 2310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2" name="Rectangle 2311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3" name="Rectangle 2312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4" name="Rectangle 2313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5" name="Rectangle 2314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6" name="Rectangle 2315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7" name="Rectangle 2316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8" name="Rectangle 2317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9" name="Rectangle 2318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0" name="Rectangle 2319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1" name="Rectangle 2320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2" name="Rectangle 2321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3" name="Rectangle 2322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4" name="Rectangle 2323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5" name="Rectangle 2324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6" name="Rectangle 2325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7" name="Rectangle 2326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8" name="Rectangle 2327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9" name="Rectangle 2328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0" name="Rectangle 232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1" name="Rectangle 2330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2" name="Rectangle 2331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4" name="Rectangle 2343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345" name="Rectangle 2344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6" name="Rectangle 2345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7" name="Rectangle 2346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2" name="Rectangle 236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0" name="Rectangle 2379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1" name="Rectangle 2380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2" name="Rectangle 2381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3" name="Rectangle 2382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4" name="Rectangle 238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5" name="Rectangle 2384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6" name="Rectangle 2385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7" name="Rectangle 2386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0" name="Rectangle 2389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2" name="Rectangle 2391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3" name="Rectangle 2392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4" name="Rectangle 2443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445" name="Rectangle 2444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6" name="Rectangle 2445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7" name="Rectangle 2446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2" name="Rectangle 2461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0" name="Rectangle 2479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1" name="Rectangle 2480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2" name="Rectangle 2481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3" name="Rectangle 2482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4" name="Rectangle 2483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5" name="Rectangle 2484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6" name="Rectangle 2485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7" name="Rectangle 2486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0" name="Rectangle 2489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2" name="Rectangle 2491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3" name="Rectangle 2492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7" name="Rectangle 2506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08" name="Rectangle 2507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9" name="Rectangle 2508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1" name="Rectangle 2510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2" name="Rectangle 2511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3" name="Rectangle 2512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4" name="Rectangle 2513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5" name="Rectangle 2514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6" name="Rectangle 2515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7" name="Rectangle 2516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9" name="Rectangle 2518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5" name="Rectangle 2524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6" name="Rectangle 2525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7" name="Rectangle 2526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8" name="Rectangle 2527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9" name="Rectangle 2528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7" name="Rectangle 2606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608" name="Rectangle 2607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9" name="Rectangle 2608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1" name="Rectangle 2610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2" name="Rectangle 2611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3" name="Rectangle 2612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4" name="Rectangle 2613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5" name="Rectangle 2614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6" name="Rectangle 2615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7" name="Rectangle 2616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9" name="Rectangle 261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5" name="Rectangle 2624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6" name="Rectangle 2625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7" name="Rectangle 2626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8" name="Rectangle 2627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9" name="Rectangle 2628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3" name="Rectangle 2372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0" name="Rectangle 2399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5" name="Rectangle 2404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3" name="Rectangle 2422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0" name="Rectangle 2429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1" name="Rectangle 2430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2" name="Rectangle 2431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0" name="Rectangle 1949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1" name="Rectangle 1950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2" name="Rectangle 1951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3" name="Rectangle 1952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4" name="Rectangle 1953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3" name="Rectangle 1962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1" name="Rectangle 1970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2" name="Rectangle 1971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3" name="Rectangle 1972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5" name="Rectangle 1974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8" name="Rectangle 1977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9" name="Rectangle 1978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0" name="Rectangle 1999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5" name="Rectangle 2004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2" name="Rectangle 2011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3" name="Rectangle 2012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4" name="Rectangle 201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5" name="Rectangle 2014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9" name="Rectangle 2018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3" name="Rectangle 2022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5" name="Rectangle 2024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6" name="Rectangle 2025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7" name="Rectangle 2026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8" name="Rectangle 2027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9" name="Rectangle 2028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0" name="Rectangle 2029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1" name="Rectangle 2030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2" name="Rectangle 2031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2" name="Rectangle 241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3" name="Rectangle 2412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4" name="Rectangle 241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5" name="Rectangle 2414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9" name="Rectangle 2418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5" name="Rectangle 2424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6" name="Rectangle 2425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7" name="Rectangle 2426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8" name="Rectangle 2427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9" name="Rectangle 2428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9" name="Rectangle 998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0" name="Rectangle 999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1" name="Rectangle 1000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2" name="Rectangle 1001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3" name="Rectangle 1002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4" name="Rectangle 1003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5" name="Rectangle 1004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6" name="Rectangle 1005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7" name="Rectangle 1006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8" name="Rectangle 1007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9" name="Rectangle 1008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0" name="Rectangle 100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1" name="Rectangle 1010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2" name="Rectangle 1011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3" name="Rectangle 1012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4" name="Rectangle 1023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5" name="Rectangle 1024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6" name="Rectangle 10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7" name="Rectangle 1026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8" name="Rectangle 1027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9" name="Rectangle 1028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0" name="Rectangle 1029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1" name="Rectangle 1030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2" name="Rectangle 1031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3" name="Rectangle 1032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4" name="Rectangle 1033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5" name="Rectangle 1034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6" name="Rectangle 1035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7" name="Rectangle 1036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0" name="Rectangle 1039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1" name="Rectangle 1040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2" name="Rectangle 1041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3" name="Rectangle 1042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4" name="Rectangle 1043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5" name="Rectangle 1044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6" name="Rectangle 1045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7" name="Rectangle 1046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2" name="Rectangle 1051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3" name="Rectangle 105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4" name="Rectangle 1053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5" name="Rectangle 1054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6" name="Rectangle 1055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7" name="Rectangle 1056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8" name="Rectangle 1057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9" name="Rectangle 1058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0" name="Rectangle 1059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1" name="Rectangle 1060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2" name="Rectangle 1061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3" name="Rectangle 1062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4" name="Rectangle 1063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5" name="Rectangle 1064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6" name="Rectangle 1065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7" name="Rectangle 1066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8" name="Rectangle 1067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9" name="Rectangle 1068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0" name="Rectangle 1069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1" name="Rectangle 1070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2" name="Rectangle 1071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4" name="Rectangle 1073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6" name="Rectangle 1075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8" name="Rectangle 1077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2" name="Rectangle 1081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3" name="Rectangle 1082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4" name="Rectangle 1083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5" name="Rectangle 1084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6" name="Rectangle 1085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7" name="Rectangle 1086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8" name="Rectangle 1087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9" name="Rectangle 1088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0" name="Rectangle 1089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1" name="Rectangle 1090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2" name="Rectangle 1091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3" name="Rectangle 109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4" name="Rectangle 1093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5" name="Rectangle 1094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8" name="Rectangle 1097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9" name="Rectangle 1098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0" name="Rectangle 109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1" name="Rectangle 1100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2" name="Rectangle 110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3" name="Rectangle 1102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4" name="Rectangle 1103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5" name="Rectangle 110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7" name="Rectangle 1106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0" name="Rectangle 1109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1" name="Rectangle 1110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2" name="Rectangle 1111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3" name="Rectangle 1112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4" name="Rectangle 1113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5" name="Rectangle 1114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6" name="Rectangle 1115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7" name="Rectangle 1116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8" name="Rectangle 1117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9" name="Rectangle 1118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0" name="Rectangle 1119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1" name="Rectangle 1120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2" name="Rectangle 1121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3" name="Rectangle 1122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4" name="Rectangle 1123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5" name="Rectangle 1124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6" name="Rectangle 1125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7" name="Rectangle 1126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8" name="Rectangle 112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9" name="Rectangle 1128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0" name="Rectangle 1129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1" name="Rectangle 1130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359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1" name="Rectangle 360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2" name="Rectangle 361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3" name="Rectangle 362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4" name="Rectangle 36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2" name="Rectangle 371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Rectangle 1491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6" name="Rectangle 1535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8" name="Rectangle 153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2" name="Rectangle 551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4" name="Rectangle 553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4" name="Rectangle 57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3" name="Rectangle 1832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35" name="Rectangle 1834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7" name="Rectangle 1836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8" name="Rectangle 1837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839" name="Rectangle 183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2" name="Rectangle 1841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3" name="Rectangle 1842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9" name="Rectangle 1848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0" name="Rectangle 1849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2" name="Rectangle 185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59" name="Rectangle 185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3" name="Rectangle 1862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4" name="Rectangle 1863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5" name="Rectangle 1864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7" name="Rectangle 1866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9" name="Rectangle 186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2" name="Rectangle 187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3" name="Rectangle 187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6" name="Rectangle 1875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9" name="Rectangle 1888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1" name="Rectangle 1890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5" name="Rectangle 1894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0" name="Rectangle 189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5" name="Rectangle 1904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3" name="Rectangle 1932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34" name="Rectangle 1933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5" name="Rectangle 1934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6" name="Rectangle 1935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7" name="Rectangle 1936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8" name="Rectangle 1937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939" name="Rectangle 1938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0" name="Rectangle 1939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1" name="Rectangle 1940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3" name="Rectangle 1942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4" name="Rectangle 1943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945" name="Rectangle 1944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8" name="Rectangle 1947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0" name="Rectangle 1949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1" name="Rectangle 1950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2" name="Rectangle 1951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3" name="Rectangle 1952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4" name="Rectangle 1953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5" name="Rectangle 1954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6" name="Rectangle 1955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7" name="Rectangle 1956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8" name="Rectangle 1957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9" name="Rectangle 1958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0" name="Rectangle 1959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1" name="Rectangle 1960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2" name="Rectangle 1961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3" name="Rectangle 1962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5" name="Rectangle 196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6" name="Rectangle 1965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7" name="Rectangle 1966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8" name="Rectangle 1967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9" name="Rectangle 1968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0" name="Rectangle 1969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1" name="Rectangle 1970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2" name="Rectangle 1971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3" name="Rectangle 1972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4" name="Rectangle 1973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5" name="Rectangle 1974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6" name="Rectangle 1975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7" name="Rectangle 1976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8" name="Rectangle 1977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9" name="Rectangle 1978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4" name="Rectangle 1983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5" name="Rectangle 1984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6" name="Rectangle 1985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87" name="Rectangle 1986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8" name="Rectangle 1987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9" name="Rectangle 1988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0" name="Rectangle 1989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1" name="Rectangle 1990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2" name="Rectangle 1991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3" name="Rectangle 1992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4" name="Rectangle 1993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8" name="Rectangle 1997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9" name="Rectangle 1998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0" name="Rectangle 1999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1" name="Rectangle 2000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2" name="Rectangle 2001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3" name="Rectangle 2002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4" name="Rectangle 200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5" name="Rectangle 2004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6" name="Rectangle 2005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7" name="Rectangle 2006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08" name="Rectangle 2007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9" name="Rectangle 2008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0" name="Rectangle 2009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1" name="Rectangle 2010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2" name="Rectangle 2011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3" name="Rectangle 2012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4" name="Rectangle 2013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5" name="Rectangle 2014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6" name="Rectangle 2015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7" name="Rectangle 2016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8" name="Rectangle 2017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9" name="Rectangle 2018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0" name="Rectangle 2019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1" name="Rectangle 2020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2" name="Rectangle 2021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3" name="Rectangle 2022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4" name="Rectangle 2023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5" name="Rectangle 2024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6" name="Rectangle 2025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7" name="Rectangle 2026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8" name="Rectangle 2027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9" name="Rectangle 2028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0" name="Rectangle 2029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1" name="Rectangle 2030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2" name="Rectangle 2031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3" name="Rectangle 2032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34" name="Rectangle 2033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5" name="Rectangle 2034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6" name="Rectangle 2035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7" name="Rectangle 2036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8" name="Rectangle 2037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039" name="Rectangle 2038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0" name="Rectangle 2039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1" name="Rectangle 2040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2" name="Rectangle 2041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3" name="Rectangle 2042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4" name="Rectangle 2043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048" name="Rectangle 2047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9" name="Rectangle 2048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0" name="Rectangle 2049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1" name="Rectangle 205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2" name="Rectangle 205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3" name="Rectangle 2052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4" name="Rectangle 2053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5" name="Rectangle 2054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6" name="Rectangle 2055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7" name="Rectangle 2056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8" name="Rectangle 2057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9" name="Rectangle 2058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0" name="Rectangle 2059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1" name="Rectangle 2060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3" name="Rectangle 2062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4" name="Rectangle 2063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5" name="Rectangle 206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6" name="Rectangle 2065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7" name="Rectangle 2066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8" name="Rectangle 2067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9" name="Rectangle 2068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0" name="Rectangle 2069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1" name="Rectangle 207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2" name="Rectangle 207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3" name="Rectangle 2072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4" name="Rectangle 2073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5" name="Rectangle 207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6" name="Rectangle 2075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7" name="Rectangle 2076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8" name="Rectangle 2077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9" name="Rectangle 2078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0" name="Rectangle 2079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2" name="Rectangle 2081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4" name="Rectangle 2083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5" name="Rectangle 2084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6" name="Rectangle 2085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8" name="Rectangle 2087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9" name="Rectangle 2088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0" name="Rectangle 2089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1" name="Rectangle 2090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3" name="Rectangle 209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4" name="Rectangle 2093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5" name="Rectangle 2094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6" name="Rectangle 2095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7" name="Rectangle 2096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8" name="Rectangle 2097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9" name="Rectangle 2098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0" name="Rectangle 2099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1" name="Rectangle 2100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2" name="Rectangle 2101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3" name="Rectangle 2102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4" name="Rectangle 2103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5" name="Rectangle 2104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6" name="Rectangle 2105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8" name="Rectangle 2107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0" name="Rectangle 2109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3" name="Rectangle 2112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6" name="Rectangle 2115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8" name="Rectangle 2117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0" name="Rectangle 2119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1" name="Rectangle 2120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2" name="Rectangle 2121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4" name="Rectangle 2123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5" name="Rectangle 2124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6" name="Rectangle 212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7" name="Rectangle 2126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0" name="Rectangle 2129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1" name="Rectangle 213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grpSp>
        <p:nvGrpSpPr>
          <p:cNvPr id="740" name="Group 739"/>
          <p:cNvGrpSpPr/>
          <p:nvPr/>
        </p:nvGrpSpPr>
        <p:grpSpPr>
          <a:xfrm>
            <a:off x="3429000" y="2590800"/>
            <a:ext cx="1828800" cy="3048000"/>
            <a:chOff x="3429000" y="2590800"/>
            <a:chExt cx="1828800" cy="3048000"/>
          </a:xfrm>
          <a:solidFill>
            <a:schemeClr val="accent6"/>
          </a:solidFill>
        </p:grpSpPr>
        <p:sp>
          <p:nvSpPr>
            <p:cNvPr id="2087" name="Rectangle 2086"/>
            <p:cNvSpPr/>
            <p:nvPr/>
          </p:nvSpPr>
          <p:spPr>
            <a:xfrm>
              <a:off x="37338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9" name="Rectangle 2128"/>
            <p:cNvSpPr/>
            <p:nvPr/>
          </p:nvSpPr>
          <p:spPr>
            <a:xfrm>
              <a:off x="37338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42" name="Rectangle 1941"/>
            <p:cNvSpPr/>
            <p:nvPr/>
          </p:nvSpPr>
          <p:spPr>
            <a:xfrm>
              <a:off x="46482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46" name="Rectangle 1945"/>
            <p:cNvSpPr/>
            <p:nvPr/>
          </p:nvSpPr>
          <p:spPr>
            <a:xfrm>
              <a:off x="34290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47" name="Rectangle 1946"/>
            <p:cNvSpPr/>
            <p:nvPr/>
          </p:nvSpPr>
          <p:spPr>
            <a:xfrm>
              <a:off x="3429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49" name="Rectangle 1948"/>
            <p:cNvSpPr/>
            <p:nvPr/>
          </p:nvSpPr>
          <p:spPr>
            <a:xfrm>
              <a:off x="49530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64" name="Rectangle 1963"/>
            <p:cNvSpPr/>
            <p:nvPr/>
          </p:nvSpPr>
          <p:spPr>
            <a:xfrm>
              <a:off x="46482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80" name="Rectangle 1979"/>
            <p:cNvSpPr/>
            <p:nvPr/>
          </p:nvSpPr>
          <p:spPr>
            <a:xfrm>
              <a:off x="40386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81" name="Rectangle 1980"/>
            <p:cNvSpPr/>
            <p:nvPr/>
          </p:nvSpPr>
          <p:spPr>
            <a:xfrm>
              <a:off x="37338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82" name="Rectangle 1981"/>
            <p:cNvSpPr/>
            <p:nvPr/>
          </p:nvSpPr>
          <p:spPr>
            <a:xfrm>
              <a:off x="40386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83" name="Rectangle 1982"/>
            <p:cNvSpPr/>
            <p:nvPr/>
          </p:nvSpPr>
          <p:spPr>
            <a:xfrm>
              <a:off x="37338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95" name="Rectangle 1994"/>
            <p:cNvSpPr/>
            <p:nvPr/>
          </p:nvSpPr>
          <p:spPr>
            <a:xfrm>
              <a:off x="49530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96" name="Rectangle 1995"/>
            <p:cNvSpPr/>
            <p:nvPr/>
          </p:nvSpPr>
          <p:spPr>
            <a:xfrm>
              <a:off x="4343400" y="2590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1997" name="Rectangle 1996"/>
            <p:cNvSpPr/>
            <p:nvPr/>
          </p:nvSpPr>
          <p:spPr>
            <a:xfrm>
              <a:off x="4343400" y="2895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45" name="Rectangle 2044"/>
            <p:cNvSpPr/>
            <p:nvPr/>
          </p:nvSpPr>
          <p:spPr>
            <a:xfrm>
              <a:off x="3429000" y="4724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46" name="Rectangle 2045"/>
            <p:cNvSpPr/>
            <p:nvPr/>
          </p:nvSpPr>
          <p:spPr>
            <a:xfrm>
              <a:off x="34290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47" name="Rectangle 2046"/>
            <p:cNvSpPr/>
            <p:nvPr/>
          </p:nvSpPr>
          <p:spPr>
            <a:xfrm>
              <a:off x="34290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62" name="Rectangle 2061"/>
            <p:cNvSpPr/>
            <p:nvPr/>
          </p:nvSpPr>
          <p:spPr>
            <a:xfrm>
              <a:off x="34290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81" name="Rectangle 2080"/>
            <p:cNvSpPr/>
            <p:nvPr/>
          </p:nvSpPr>
          <p:spPr>
            <a:xfrm>
              <a:off x="3733800" y="5029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83" name="Rectangle 2082"/>
            <p:cNvSpPr/>
            <p:nvPr/>
          </p:nvSpPr>
          <p:spPr>
            <a:xfrm>
              <a:off x="3733800" y="5334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092" name="Rectangle 2091"/>
            <p:cNvSpPr/>
            <p:nvPr/>
          </p:nvSpPr>
          <p:spPr>
            <a:xfrm>
              <a:off x="3733800" y="44196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07" name="Rectangle 2106"/>
            <p:cNvSpPr/>
            <p:nvPr/>
          </p:nvSpPr>
          <p:spPr>
            <a:xfrm>
              <a:off x="34290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09" name="Rectangle 2108"/>
            <p:cNvSpPr/>
            <p:nvPr/>
          </p:nvSpPr>
          <p:spPr>
            <a:xfrm>
              <a:off x="3733800" y="32004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1" name="Rectangle 2110"/>
            <p:cNvSpPr/>
            <p:nvPr/>
          </p:nvSpPr>
          <p:spPr>
            <a:xfrm>
              <a:off x="34290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2" name="Rectangle 2111"/>
            <p:cNvSpPr/>
            <p:nvPr/>
          </p:nvSpPr>
          <p:spPr>
            <a:xfrm>
              <a:off x="34290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4" name="Rectangle 2113"/>
            <p:cNvSpPr/>
            <p:nvPr/>
          </p:nvSpPr>
          <p:spPr>
            <a:xfrm>
              <a:off x="40386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5" name="Rectangle 2114"/>
            <p:cNvSpPr/>
            <p:nvPr/>
          </p:nvSpPr>
          <p:spPr>
            <a:xfrm>
              <a:off x="37338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7" name="Rectangle 2116"/>
            <p:cNvSpPr/>
            <p:nvPr/>
          </p:nvSpPr>
          <p:spPr>
            <a:xfrm>
              <a:off x="3733800" y="35052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19" name="Rectangle 2118"/>
            <p:cNvSpPr/>
            <p:nvPr/>
          </p:nvSpPr>
          <p:spPr>
            <a:xfrm>
              <a:off x="34290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3" name="Rectangle 2122"/>
            <p:cNvSpPr/>
            <p:nvPr/>
          </p:nvSpPr>
          <p:spPr>
            <a:xfrm>
              <a:off x="4343400" y="38100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28" name="Rectangle 2127"/>
            <p:cNvSpPr/>
            <p:nvPr/>
          </p:nvSpPr>
          <p:spPr>
            <a:xfrm>
              <a:off x="40386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  <p:sp>
          <p:nvSpPr>
            <p:cNvPr id="2132" name="Rectangle 2131"/>
            <p:cNvSpPr/>
            <p:nvPr/>
          </p:nvSpPr>
          <p:spPr>
            <a:xfrm>
              <a:off x="4343400" y="4114800"/>
              <a:ext cx="304800" cy="3048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133" name="Rectangle 2132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7" name="Rectangle 213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8" name="Rectangle 2137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139" name="Rectangle 21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0" name="Rectangle 2139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1" name="Rectangle 2140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8" name="Rectangle 2157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9" name="Rectangle 215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0" name="Rectangle 2159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1" name="Rectangle 2160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5" name="Rectangle 2164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7" name="Rectangle 2166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9" name="Rectangle 216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6" name="Rectangle 2175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3" name="Rectangle 2232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34" name="Rectangle 2233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5" name="Rectangle 2234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6" name="Rectangle 2235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7" name="Rectangle 2236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8" name="Rectangle 2237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239" name="Rectangle 2238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0" name="Rectangle 2239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1" name="Rectangle 2240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4" name="Rectangle 2243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245" name="Rectangle 2244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0" name="Rectangle 2249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1" name="Rectangle 225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2" name="Rectangle 225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3" name="Rectangle 2252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4" name="Rectangle 2253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5" name="Rectangle 2254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6" name="Rectangle 2255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7" name="Rectangle 225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8" name="Rectangle 2257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9" name="Rectangle 2258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0" name="Rectangle 2259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1" name="Rectangle 2260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2" name="Rectangle 2261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3" name="Rectangle 2262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5" name="Rectangle 2264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6" name="Rectangle 2265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7" name="Rectangle 2266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8" name="Rectangle 2267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9" name="Rectangle 2268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0" name="Rectangle 2269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1" name="Rectangle 227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2" name="Rectangle 227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3" name="Rectangle 2272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5" name="Rectangle 2274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6" name="Rectangle 2275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7" name="Rectangle 227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8" name="Rectangle 2277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9" name="Rectangle 2278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4" name="Rectangle 2283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5" name="Rectangle 2284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6" name="Rectangle 2285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7" name="Rectangle 2286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0" name="Rectangle 2289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2" name="Rectangle 229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3" name="Rectangle 2292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8" name="Rectangle 2297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9" name="Rectangle 2298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0" name="Rectangle 229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2" name="Rectangle 230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4" name="Rectangle 2303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5" name="Rectangle 2304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7" name="Rectangle 2306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08" name="Rectangle 2307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9" name="Rectangle 2308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0" name="Rectangle 2309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1" name="Rectangle 2310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2" name="Rectangle 2311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3" name="Rectangle 2312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4" name="Rectangle 2313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5" name="Rectangle 2314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6" name="Rectangle 2315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7" name="Rectangle 2316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8" name="Rectangle 2317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9" name="Rectangle 2318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0" name="Rectangle 2319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1" name="Rectangle 2320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2" name="Rectangle 2321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3" name="Rectangle 2322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4" name="Rectangle 2323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5" name="Rectangle 2324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6" name="Rectangle 232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7" name="Rectangle 2326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8" name="Rectangle 2327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9" name="Rectangle 2328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0" name="Rectangle 2329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1" name="Rectangle 2330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2" name="Rectangle 2331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3" name="Rectangle 2332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38" name="Rectangle 2337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339" name="Rectangle 2338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2" name="Rectangle 2341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3" name="Rectangle 2342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4" name="Rectangle 2343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345" name="Rectangle 2344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6" name="Rectangle 2345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7" name="Rectangle 2346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59" name="Rectangle 235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2" name="Rectangle 2361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4" name="Rectangle 2363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5" name="Rectangle 2364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7" name="Rectangle 2366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9" name="Rectangle 236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3" name="Rectangle 2372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6" name="Rectangle 2375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0" name="Rectangle 2379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1" name="Rectangle 2380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2" name="Rectangle 2381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3" name="Rectangle 2382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4" name="Rectangle 238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5" name="Rectangle 2384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6" name="Rectangle 2385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7" name="Rectangle 2386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0" name="Rectangle 2389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2" name="Rectangle 239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3" name="Rectangle 2392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6" name="Rectangle 2395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7" name="Rectangle 2396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8" name="Rectangle 239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9" name="Rectangle 2398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0" name="Rectangle 2399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2" name="Rectangle 240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4" name="Rectangle 240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5" name="Rectangle 240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7" name="Rectangle 240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08" name="Rectangle 2407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9" name="Rectangle 2408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0" name="Rectangle 2409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1" name="Rectangle 2410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2" name="Rectangle 2411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3" name="Rectangle 241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4" name="Rectangle 2413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5" name="Rectangle 2414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6" name="Rectangle 2415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7" name="Rectangle 2416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8" name="Rectangle 241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9" name="Rectangle 2418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0" name="Rectangle 2419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1" name="Rectangle 2420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2" name="Rectangle 242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3" name="Rectangle 2422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4" name="Rectangle 242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5" name="Rectangle 2424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6" name="Rectangle 2425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7" name="Rectangle 2426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8" name="Rectangle 2427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9" name="Rectangle 2428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0" name="Rectangle 2429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1" name="Rectangle 2430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2" name="Rectangle 2431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3" name="Rectangle 2432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38" name="Rectangle 2437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439" name="Rectangle 2438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2" name="Rectangle 2441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3" name="Rectangle 2442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4" name="Rectangle 2443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445" name="Rectangle 2444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6" name="Rectangle 2445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7" name="Rectangle 2446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59" name="Rectangle 245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2" name="Rectangle 2461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4" name="Rectangle 2463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5" name="Rectangle 2464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7" name="Rectangle 2466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9" name="Rectangle 246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3" name="Rectangle 2472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6" name="Rectangle 2475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0" name="Rectangle 2479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1" name="Rectangle 2480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2" name="Rectangle 2481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3" name="Rectangle 2482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4" name="Rectangle 2483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5" name="Rectangle 2484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6" name="Rectangle 2485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7" name="Rectangle 2486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0" name="Rectangle 2489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2" name="Rectangle 2491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3" name="Rectangle 2492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6" name="Rectangle 2495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7" name="Rectangle 2496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8" name="Rectangle 249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9" name="Rectangle 2498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0" name="Rectangle 2499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2" name="Rectangle 250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4" name="Rectangle 2503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5" name="Rectangle 2504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7" name="Rectangle 2506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08" name="Rectangle 2507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9" name="Rectangle 2508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0" name="Rectangle 2509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1" name="Rectangle 2510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2" name="Rectangle 2511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3" name="Rectangle 2512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4" name="Rectangle 2513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5" name="Rectangle 2514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6" name="Rectangle 2515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7" name="Rectangle 2516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8" name="Rectangle 251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9" name="Rectangle 2518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0" name="Rectangle 2519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1" name="Rectangle 2520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2" name="Rectangle 252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3" name="Rectangle 2522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4" name="Rectangle 252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5" name="Rectangle 2524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6" name="Rectangle 2525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7" name="Rectangle 2526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8" name="Rectangle 2527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9" name="Rectangle 2528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0" name="Rectangle 2529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1" name="Rectangle 2530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2" name="Rectangle 2531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3" name="Rectangle 2532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38" name="Rectangle 2537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539" name="Rectangle 2538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44" name="Rectangle 2543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545" name="Rectangle 2544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59" name="Rectangle 255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2" name="Rectangle 256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5" name="Rectangle 2564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7" name="Rectangle 2566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9" name="Rectangle 256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3" name="Rectangle 2572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6" name="Rectangle 25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4" name="Rectangle 2583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5" name="Rectangle 2584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6" name="Rectangle 2585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7" name="Rectangle 2586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0" name="Rectangle 25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2" name="Rectangle 259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3" name="Rectangle 2592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8" name="Rectangle 2597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9" name="Rectangle 2598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0" name="Rectangle 2599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2" name="Rectangle 2601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4" name="Rectangle 2603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5" name="Rectangle 260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7" name="Rectangle 2606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608" name="Rectangle 2607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9" name="Rectangle 2608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0" name="Rectangle 2609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1" name="Rectangle 2610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2" name="Rectangle 2611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3" name="Rectangle 2612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4" name="Rectangle 2613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5" name="Rectangle 2614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6" name="Rectangle 2615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7" name="Rectangle 2616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8" name="Rectangle 2617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9" name="Rectangle 261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0" name="Rectangle 261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1" name="Rectangle 2620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2" name="Rectangle 262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3" name="Rectangle 2622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4" name="Rectangle 262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5" name="Rectangle 2624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6" name="Rectangle 2625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7" name="Rectangle 2626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8" name="Rectangle 2627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9" name="Rectangle 262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0" name="Rectangle 2629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1" name="Rectangle 2630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2" name="Rectangle 263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3" name="Rectangle 2632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4" name="Rectangle 2633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Rectangle 2634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4" name="Rectangle 1833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6" name="Rectangle 1835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0" name="Rectangle 1839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1" name="Rectangle 1840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8" name="Rectangle 1847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1" name="Rectangle 1850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1" name="Rectangle 1860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6" name="Rectangle 1865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8" name="Rectangle 1867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0" name="Rectangle 1869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1" name="Rectangle 1870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4" name="Rectangle 1873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5" name="Rectangle 1874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7" name="Rectangle 1876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8" name="Rectangle 1877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9" name="Rectangle 1878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8" name="Rectangle 1887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4" name="Rectangle 1893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1" name="Rectangle 1900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3" name="Rectangle 1902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6" name="Rectangle 1905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1" name="Rectangle 820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8" name="Rectangle 827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2" name="Rectangle 831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34" name="Rectangle 833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6" name="Rectangle 835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9" name="Rectangle 838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0" name="Rectangle 839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1" name="Rectangle 840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2" name="Rectangle 841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3" name="Rectangle 842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44" name="Rectangle 843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5" name="Rectangle 844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1" name="Rectangle 850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4" name="Rectangle 853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5" name="Rectangle 854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7" name="Rectangle 856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9" name="Rectangle 858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0" name="Rectangle 859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2" name="Rectangle 861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5" name="Rectangle 864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5" name="Rectangle 874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6" name="Rectangle 875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4" name="Rectangle 883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6" name="Rectangle 885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7" name="Rectangle 886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0" name="Rectangle 899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1" name="Rectangle 900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9" name="Rectangle 908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2" name="Rectangle 911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6" name="Rectangle 915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7" name="Rectangle 916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8" name="Rectangle 917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9" name="Rectangle 918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359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1" name="Rectangle 360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2" name="Rectangle 361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3" name="Rectangle 362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4" name="Rectangle 36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2" name="Rectangle 371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2" name="Rectangle 1491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6" name="Rectangle 1535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8" name="Rectangle 153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2" name="Rectangle 551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4" name="Rectangle 553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4" name="Rectangle 57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3" name="Rectangle 1832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34" name="Rectangle 1833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5" name="Rectangle 1834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6" name="Rectangle 1835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7" name="Rectangle 1836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8" name="Rectangle 1837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839" name="Rectangle 183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0" name="Rectangle 1839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1" name="Rectangle 1840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2" name="Rectangle 1841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3" name="Rectangle 1842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8" name="Rectangle 1847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9" name="Rectangle 1848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0" name="Rectangle 1849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1" name="Rectangle 185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2" name="Rectangle 185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9" name="Rectangle 185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1" name="Rectangle 1860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3" name="Rectangle 1862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4" name="Rectangle 1863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5" name="Rectangle 1864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6" name="Rectangle 1865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7" name="Rectangle 1866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8" name="Rectangle 1867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9" name="Rectangle 186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0" name="Rectangle 1869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1" name="Rectangle 187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2" name="Rectangle 187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3" name="Rectangle 187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4" name="Rectangle 1873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5" name="Rectangle 1874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6" name="Rectangle 1875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7" name="Rectangle 187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8" name="Rectangle 1877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9" name="Rectangle 1878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8" name="Rectangle 1887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9" name="Rectangle 1888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1" name="Rectangle 1890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4" name="Rectangle 1893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5" name="Rectangle 1894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0" name="Rectangle 189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1" name="Rectangle 1900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3" name="Rectangle 1902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5" name="Rectangle 1904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6" name="Rectangle 1905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3" name="Rectangle 1932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34" name="Rectangle 1933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5" name="Rectangle 1934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6" name="Rectangle 1935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7" name="Rectangle 1936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8" name="Rectangle 1937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939" name="Rectangle 1938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0" name="Rectangle 1939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1" name="Rectangle 1940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2" name="Rectangle 1941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3" name="Rectangle 1942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4" name="Rectangle 1943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945" name="Rectangle 1944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6" name="Rectangle 1945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7" name="Rectangle 1946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8" name="Rectangle 1947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9" name="Rectangle 1948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0" name="Rectangle 1949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1" name="Rectangle 1950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2" name="Rectangle 1951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3" name="Rectangle 1952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4" name="Rectangle 1953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5" name="Rectangle 1954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6" name="Rectangle 1955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7" name="Rectangle 1956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8" name="Rectangle 1957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9" name="Rectangle 1958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0" name="Rectangle 1959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1" name="Rectangle 1960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2" name="Rectangle 1961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3" name="Rectangle 1962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4" name="Rectangle 1963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5" name="Rectangle 196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6" name="Rectangle 1965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7" name="Rectangle 1966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8" name="Rectangle 1967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9" name="Rectangle 1968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0" name="Rectangle 1969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1" name="Rectangle 1970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2" name="Rectangle 1971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3" name="Rectangle 1972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4" name="Rectangle 1973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5" name="Rectangle 1974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6" name="Rectangle 1975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7" name="Rectangle 1976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8" name="Rectangle 1977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9" name="Rectangle 1978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0" name="Rectangle 1979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1" name="Rectangle 1980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2" name="Rectangle 1981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3" name="Rectangle 1982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4" name="Rectangle 1983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5" name="Rectangle 1984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6" name="Rectangle 1985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7" name="Rectangle 1986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8" name="Rectangle 1987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9" name="Rectangle 1988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0" name="Rectangle 1989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1" name="Rectangle 1990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2" name="Rectangle 1991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3" name="Rectangle 1992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4" name="Rectangle 1993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5" name="Rectangle 1994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6" name="Rectangle 1995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7" name="Rectangle 1996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8" name="Rectangle 1997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9" name="Rectangle 1998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0" name="Rectangle 1999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1" name="Rectangle 2000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2" name="Rectangle 2001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3" name="Rectangle 2002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4" name="Rectangle 200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5" name="Rectangle 2004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6" name="Rectangle 2005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7" name="Rectangle 2006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08" name="Rectangle 2007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9" name="Rectangle 2008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0" name="Rectangle 2009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1" name="Rectangle 2010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2" name="Rectangle 2011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3" name="Rectangle 2012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4" name="Rectangle 2013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5" name="Rectangle 2014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6" name="Rectangle 2015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7" name="Rectangle 2016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8" name="Rectangle 2017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9" name="Rectangle 2018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0" name="Rectangle 2019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1" name="Rectangle 2020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2" name="Rectangle 2021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3" name="Rectangle 2022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4" name="Rectangle 2023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5" name="Rectangle 2024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6" name="Rectangle 2025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7" name="Rectangle 2026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8" name="Rectangle 2027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9" name="Rectangle 2028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0" name="Rectangle 2029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1" name="Rectangle 2030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2" name="Rectangle 2031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3" name="Rectangle 2032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34" name="Rectangle 2033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5" name="Rectangle 2034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6" name="Rectangle 2035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7" name="Rectangle 2036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8" name="Rectangle 2037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039" name="Rectangle 2038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0" name="Rectangle 2039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1" name="Rectangle 2040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2" name="Rectangle 2041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3" name="Rectangle 2042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4" name="Rectangle 2043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045" name="Rectangle 2044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6" name="Rectangle 2045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7" name="Rectangle 2046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8" name="Rectangle 2047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9" name="Rectangle 2048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0" name="Rectangle 2049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1" name="Rectangle 205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2" name="Rectangle 205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3" name="Rectangle 2052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4" name="Rectangle 2053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5" name="Rectangle 2054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6" name="Rectangle 2055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7" name="Rectangle 2056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8" name="Rectangle 2057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9" name="Rectangle 2058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0" name="Rectangle 2059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1" name="Rectangle 2060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2" name="Rectangle 2061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3" name="Rectangle 2062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4" name="Rectangle 2063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5" name="Rectangle 206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6" name="Rectangle 2065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7" name="Rectangle 2066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8" name="Rectangle 2067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9" name="Rectangle 2068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0" name="Rectangle 2069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1" name="Rectangle 207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2" name="Rectangle 207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3" name="Rectangle 2072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4" name="Rectangle 2073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5" name="Rectangle 207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6" name="Rectangle 2075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7" name="Rectangle 2076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8" name="Rectangle 2077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9" name="Rectangle 2078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0" name="Rectangle 2079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1" name="Rectangle 2080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2" name="Rectangle 2081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3" name="Rectangle 2082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4" name="Rectangle 2083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5" name="Rectangle 2084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6" name="Rectangle 2085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7" name="Rectangle 2086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8" name="Rectangle 2087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9" name="Rectangle 2088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0" name="Rectangle 2089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1" name="Rectangle 2090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2" name="Rectangle 2091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3" name="Rectangle 209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4" name="Rectangle 2093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5" name="Rectangle 2094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6" name="Rectangle 2095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7" name="Rectangle 2096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8" name="Rectangle 2097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9" name="Rectangle 2098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0" name="Rectangle 2099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1" name="Rectangle 2100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2" name="Rectangle 2101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3" name="Rectangle 2102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4" name="Rectangle 2103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5" name="Rectangle 2104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6" name="Rectangle 2105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7" name="Rectangle 2106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08" name="Rectangle 2107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9" name="Rectangle 2108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0" name="Rectangle 2109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1" name="Rectangle 2110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2" name="Rectangle 2111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3" name="Rectangle 2112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4" name="Rectangle 2113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5" name="Rectangle 2114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6" name="Rectangle 2115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7" name="Rectangle 2116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8" name="Rectangle 2117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9" name="Rectangle 2118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0" name="Rectangle 2119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1" name="Rectangle 2120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2" name="Rectangle 2121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3" name="Rectangle 2122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4" name="Rectangle 2123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5" name="Rectangle 2124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6" name="Rectangle 212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7" name="Rectangle 2126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8" name="Rectangle 2127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9" name="Rectangle 2128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0" name="Rectangle 2129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1" name="Rectangle 213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2" name="Rectangle 2131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3" name="Rectangle 2132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7" name="Rectangle 213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8" name="Rectangle 2137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139" name="Rectangle 21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0" name="Rectangle 2139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1" name="Rectangle 2140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8" name="Rectangle 2157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9" name="Rectangle 215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0" name="Rectangle 2159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1" name="Rectangle 2160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5" name="Rectangle 2164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7" name="Rectangle 2166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9" name="Rectangle 216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6" name="Rectangle 2175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3" name="Rectangle 2232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34" name="Rectangle 2233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5" name="Rectangle 2234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6" name="Rectangle 2235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7" name="Rectangle 2236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8" name="Rectangle 2237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239" name="Rectangle 2238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0" name="Rectangle 2239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1" name="Rectangle 2240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4" name="Rectangle 2243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245" name="Rectangle 2244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0" name="Rectangle 2249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1" name="Rectangle 225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2" name="Rectangle 225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3" name="Rectangle 2252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4" name="Rectangle 2253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5" name="Rectangle 2254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6" name="Rectangle 2255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7" name="Rectangle 225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8" name="Rectangle 2257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9" name="Rectangle 2258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0" name="Rectangle 2259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1" name="Rectangle 2260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2" name="Rectangle 2261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3" name="Rectangle 2262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5" name="Rectangle 2264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6" name="Rectangle 2265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7" name="Rectangle 2266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8" name="Rectangle 2267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9" name="Rectangle 2268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0" name="Rectangle 2269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1" name="Rectangle 227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2" name="Rectangle 227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3" name="Rectangle 2272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5" name="Rectangle 2274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6" name="Rectangle 2275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7" name="Rectangle 227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8" name="Rectangle 2277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9" name="Rectangle 2278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4" name="Rectangle 2283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5" name="Rectangle 2284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6" name="Rectangle 2285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7" name="Rectangle 2286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0" name="Rectangle 2289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2" name="Rectangle 229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3" name="Rectangle 2292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8" name="Rectangle 2297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9" name="Rectangle 2298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0" name="Rectangle 229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2" name="Rectangle 230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4" name="Rectangle 2303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5" name="Rectangle 2304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7" name="Rectangle 2306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08" name="Rectangle 2307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9" name="Rectangle 2308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0" name="Rectangle 2309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1" name="Rectangle 2310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2" name="Rectangle 2311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3" name="Rectangle 2312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4" name="Rectangle 2313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5" name="Rectangle 2314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6" name="Rectangle 2315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7" name="Rectangle 2316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8" name="Rectangle 2317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9" name="Rectangle 2318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0" name="Rectangle 2319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1" name="Rectangle 2320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2" name="Rectangle 2321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3" name="Rectangle 2322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4" name="Rectangle 2323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5" name="Rectangle 2324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6" name="Rectangle 232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7" name="Rectangle 2326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8" name="Rectangle 2327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9" name="Rectangle 2328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0" name="Rectangle 2329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1" name="Rectangle 2330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2" name="Rectangle 2331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3" name="Rectangle 2332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38" name="Rectangle 2337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339" name="Rectangle 2338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2" name="Rectangle 2341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3" name="Rectangle 2342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4" name="Rectangle 2343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345" name="Rectangle 2344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6" name="Rectangle 2345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7" name="Rectangle 2346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59" name="Rectangle 235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2" name="Rectangle 2361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4" name="Rectangle 2363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5" name="Rectangle 2364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7" name="Rectangle 2366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9" name="Rectangle 236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3" name="Rectangle 2372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6" name="Rectangle 2375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0" name="Rectangle 2379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1" name="Rectangle 2380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2" name="Rectangle 2381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3" name="Rectangle 2382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4" name="Rectangle 238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5" name="Rectangle 2384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6" name="Rectangle 2385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7" name="Rectangle 2386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0" name="Rectangle 2389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2" name="Rectangle 239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3" name="Rectangle 2392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6" name="Rectangle 2395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7" name="Rectangle 2396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8" name="Rectangle 239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9" name="Rectangle 2398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0" name="Rectangle 2399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2" name="Rectangle 240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4" name="Rectangle 240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5" name="Rectangle 240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7" name="Rectangle 240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08" name="Rectangle 2407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9" name="Rectangle 2408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0" name="Rectangle 2409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1" name="Rectangle 2410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2" name="Rectangle 2411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3" name="Rectangle 241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4" name="Rectangle 2413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5" name="Rectangle 2414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6" name="Rectangle 2415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7" name="Rectangle 2416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8" name="Rectangle 241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9" name="Rectangle 2418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0" name="Rectangle 2419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1" name="Rectangle 2420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2" name="Rectangle 242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3" name="Rectangle 2422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4" name="Rectangle 242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5" name="Rectangle 2424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6" name="Rectangle 2425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7" name="Rectangle 2426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8" name="Rectangle 2427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9" name="Rectangle 2428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0" name="Rectangle 2429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1" name="Rectangle 2430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2" name="Rectangle 2431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3" name="Rectangle 2432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38" name="Rectangle 2437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439" name="Rectangle 2438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2" name="Rectangle 2441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3" name="Rectangle 2442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4" name="Rectangle 2443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445" name="Rectangle 2444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6" name="Rectangle 2445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7" name="Rectangle 2446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59" name="Rectangle 245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2" name="Rectangle 2461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4" name="Rectangle 2463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5" name="Rectangle 2464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7" name="Rectangle 2466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9" name="Rectangle 246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3" name="Rectangle 2472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6" name="Rectangle 2475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0" name="Rectangle 2479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1" name="Rectangle 2480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2" name="Rectangle 2481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3" name="Rectangle 2482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4" name="Rectangle 2483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5" name="Rectangle 2484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6" name="Rectangle 2485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7" name="Rectangle 2486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0" name="Rectangle 2489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2" name="Rectangle 2491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3" name="Rectangle 2492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6" name="Rectangle 2495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7" name="Rectangle 2496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8" name="Rectangle 249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9" name="Rectangle 2498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0" name="Rectangle 2499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2" name="Rectangle 250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4" name="Rectangle 2503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5" name="Rectangle 2504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7" name="Rectangle 2506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08" name="Rectangle 2507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9" name="Rectangle 2508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0" name="Rectangle 2509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1" name="Rectangle 2510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2" name="Rectangle 2511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3" name="Rectangle 2512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4" name="Rectangle 2513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5" name="Rectangle 2514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6" name="Rectangle 2515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7" name="Rectangle 2516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8" name="Rectangle 251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9" name="Rectangle 2518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0" name="Rectangle 2519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1" name="Rectangle 2520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2" name="Rectangle 252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3" name="Rectangle 2522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4" name="Rectangle 252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5" name="Rectangle 2524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6" name="Rectangle 2525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7" name="Rectangle 2526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8" name="Rectangle 2527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9" name="Rectangle 2528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0" name="Rectangle 2529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1" name="Rectangle 2530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2" name="Rectangle 2531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3" name="Rectangle 2532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38" name="Rectangle 2537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539" name="Rectangle 2538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44" name="Rectangle 2543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545" name="Rectangle 2544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59" name="Rectangle 255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2" name="Rectangle 256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5" name="Rectangle 2564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7" name="Rectangle 2566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9" name="Rectangle 256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3" name="Rectangle 2572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6" name="Rectangle 25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4" name="Rectangle 2583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5" name="Rectangle 2584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6" name="Rectangle 2585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7" name="Rectangle 2586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0" name="Rectangle 25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2" name="Rectangle 259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3" name="Rectangle 2592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8" name="Rectangle 2597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9" name="Rectangle 2598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0" name="Rectangle 2599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2" name="Rectangle 2601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4" name="Rectangle 2603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5" name="Rectangle 260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7" name="Rectangle 2606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608" name="Rectangle 2607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9" name="Rectangle 2608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0" name="Rectangle 2609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1" name="Rectangle 2610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2" name="Rectangle 2611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3" name="Rectangle 2612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4" name="Rectangle 2613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5" name="Rectangle 2614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6" name="Rectangle 2615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7" name="Rectangle 2616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8" name="Rectangle 2617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9" name="Rectangle 261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0" name="Rectangle 261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1" name="Rectangle 2620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2" name="Rectangle 262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3" name="Rectangle 2622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4" name="Rectangle 262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5" name="Rectangle 2624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6" name="Rectangle 2625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7" name="Rectangle 2626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8" name="Rectangle 2627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9" name="Rectangle 262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0" name="Rectangle 2629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1" name="Rectangle 2630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2" name="Rectangle 263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3" name="Rectangle 2632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4" name="Rectangle 2633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Rectangle 2634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359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2" name="Rectangle 361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4" name="Rectangle 363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2" name="Rectangle 371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Rectangle 1491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7" name="Rectangle 1936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8" name="Rectangle 1937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940" name="Rectangle 1939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1" name="Rectangle 1940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0" name="Rectangle 1949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1" name="Rectangle 1950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2" name="Rectangle 1951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3" name="Rectangle 1952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4" name="Rectangle 1953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8" name="Rectangle 1957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9" name="Rectangle 1958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0" name="Rectangle 1959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1" name="Rectangle 1960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3" name="Rectangle 1962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5" name="Rectangle 1964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7" name="Rectangle 1966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9" name="Rectangle 1968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1" name="Rectangle 1970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2" name="Rectangle 1971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3" name="Rectangle 1972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5" name="Rectangle 1974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6" name="Rectangle 1975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8" name="Rectangle 1977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9" name="Rectangle 1978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0" name="Rectangle 1999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5" name="Rectangle 2004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7" name="Rectangle 2006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08" name="Rectangle 2007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9" name="Rectangle 2008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0" name="Rectangle 2009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1" name="Rectangle 2010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2" name="Rectangle 2011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3" name="Rectangle 2012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4" name="Rectangle 2013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5" name="Rectangle 2014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6" name="Rectangle 2015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7" name="Rectangle 2016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8" name="Rectangle 2017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9" name="Rectangle 2018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0" name="Rectangle 2019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1" name="Rectangle 2020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2" name="Rectangle 2021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3" name="Rectangle 2022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4" name="Rectangle 2023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5" name="Rectangle 2024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6" name="Rectangle 2025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7" name="Rectangle 2026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8" name="Rectangle 2027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9" name="Rectangle 2028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0" name="Rectangle 2029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1" name="Rectangle 2030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2" name="Rectangle 2031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3" name="Rectangle 2132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9" name="Rectangle 2138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3" name="Rectangle 2232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34" name="Rectangle 2233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5" name="Rectangle 2234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6" name="Rectangle 2235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9" name="Rectangle 2238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4" name="Rectangle 2243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245" name="Rectangle 2244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0" name="Rectangle 2249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1" name="Rectangle 2250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2" name="Rectangle 2251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3" name="Rectangle 2252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4" name="Rectangle 2253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5" name="Rectangle 2254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6" name="Rectangle 2255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7" name="Rectangle 2256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2" name="Rectangle 226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3" name="Rectangle 2262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6" name="Rectangle 2265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8" name="Rectangle 2267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0" name="Rectangle 2269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1" name="Rectangle 2270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2" name="Rectangle 2271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3" name="Rectangle 2272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5" name="Rectangle 2274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7" name="Rectangle 2276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8" name="Rectangle 2277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9" name="Rectangle 227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4" name="Rectangle 2283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5" name="Rectangle 2284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6" name="Rectangle 2285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7" name="Rectangle 2286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0" name="Rectangle 2289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2" name="Rectangle 2291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3" name="Rectangle 2292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8" name="Rectangle 2297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9" name="Rectangle 2298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0" name="Rectangle 2299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2" name="Rectangle 2301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4" name="Rectangle 2303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5" name="Rectangle 2304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2" name="Rectangle 2311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3" name="Rectangle 2312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4" name="Rectangle 2313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5" name="Rectangle 2314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9" name="Rectangle 2318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3" name="Rectangle 2322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5" name="Rectangle 2324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6" name="Rectangle 2325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7" name="Rectangle 2326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8" name="Rectangle 2327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9" name="Rectangle 2328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0" name="Rectangle 232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1" name="Rectangle 2330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2" name="Rectangle 2331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3" name="Rectangle 2332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38" name="Rectangle 2337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339" name="Rectangle 2338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2" name="Rectangle 2341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3" name="Rectangle 2342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59" name="Rectangle 235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4" name="Rectangle 2363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5" name="Rectangle 2364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7" name="Rectangle 2366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9" name="Rectangle 236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3" name="Rectangle 2372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6" name="Rectangle 2375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0" name="Rectangle 2379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1" name="Rectangle 2380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2" name="Rectangle 2381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3" name="Rectangle 2382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4" name="Rectangle 238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5" name="Rectangle 2384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6" name="Rectangle 2385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7" name="Rectangle 2386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0" name="Rectangle 2389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2" name="Rectangle 239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3" name="Rectangle 2392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6" name="Rectangle 2395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7" name="Rectangle 2396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8" name="Rectangle 239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9" name="Rectangle 2398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0" name="Rectangle 2399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2" name="Rectangle 240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4" name="Rectangle 240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5" name="Rectangle 240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7" name="Rectangle 240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08" name="Rectangle 2407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9" name="Rectangle 2408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0" name="Rectangle 2409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1" name="Rectangle 2410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2" name="Rectangle 2411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3" name="Rectangle 241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4" name="Rectangle 2413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5" name="Rectangle 2414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6" name="Rectangle 2415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7" name="Rectangle 2416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8" name="Rectangle 241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9" name="Rectangle 2418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0" name="Rectangle 2419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1" name="Rectangle 2420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2" name="Rectangle 242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3" name="Rectangle 2422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4" name="Rectangle 242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5" name="Rectangle 2424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6" name="Rectangle 2425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7" name="Rectangle 2426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8" name="Rectangle 2427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9" name="Rectangle 2428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0" name="Rectangle 2429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1" name="Rectangle 2430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2" name="Rectangle 2431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3" name="Rectangle 2432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38" name="Rectangle 2437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439" name="Rectangle 2438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2" name="Rectangle 2441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3" name="Rectangle 2442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59" name="Rectangle 245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4" name="Rectangle 2463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5" name="Rectangle 2464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7" name="Rectangle 2466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9" name="Rectangle 246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3" name="Rectangle 2472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6" name="Rectangle 2475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0" name="Rectangle 2479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1" name="Rectangle 2480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2" name="Rectangle 2481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3" name="Rectangle 2482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4" name="Rectangle 2483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5" name="Rectangle 2484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6" name="Rectangle 2485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7" name="Rectangle 2486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0" name="Rectangle 2489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2" name="Rectangle 2491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3" name="Rectangle 2492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6" name="Rectangle 2495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7" name="Rectangle 2496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8" name="Rectangle 249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9" name="Rectangle 2498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0" name="Rectangle 2499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2" name="Rectangle 250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4" name="Rectangle 2503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5" name="Rectangle 2504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8" name="Rectangle 2507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9" name="Rectangle 2508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0" name="Rectangle 2509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4" name="Rectangle 2513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5" name="Rectangle 2514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6" name="Rectangle 2515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7" name="Rectangle 2516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8" name="Rectangle 251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0" name="Rectangle 2519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1" name="Rectangle 2520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2" name="Rectangle 252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3" name="Rectangle 2522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4" name="Rectangle 252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5" name="Rectangle 2524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6" name="Rectangle 2525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7" name="Rectangle 2526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8" name="Rectangle 2527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9" name="Rectangle 2528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0" name="Rectangle 2529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1" name="Rectangle 2530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2" name="Rectangle 2531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3" name="Rectangle 2532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38" name="Rectangle 2537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539" name="Rectangle 2538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44" name="Rectangle 2543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545" name="Rectangle 2544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59" name="Rectangle 255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2" name="Rectangle 256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5" name="Rectangle 2564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7" name="Rectangle 2566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9" name="Rectangle 256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3" name="Rectangle 2572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6" name="Rectangle 25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4" name="Rectangle 2583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5" name="Rectangle 2584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6" name="Rectangle 2585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7" name="Rectangle 2586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0" name="Rectangle 25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2" name="Rectangle 259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3" name="Rectangle 2592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8" name="Rectangle 2597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9" name="Rectangle 2598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0" name="Rectangle 2599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2" name="Rectangle 2601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4" name="Rectangle 2603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5" name="Rectangle 260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8" name="Rectangle 2607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9" name="Rectangle 2608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0" name="Rectangle 2609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2" name="Rectangle 2611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3" name="Rectangle 2612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4" name="Rectangle 2613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5" name="Rectangle 2614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6" name="Rectangle 2615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7" name="Rectangle 2616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8" name="Rectangle 2617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9" name="Rectangle 261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0" name="Rectangle 261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1" name="Rectangle 2620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2" name="Rectangle 262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3" name="Rectangle 2622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4" name="Rectangle 262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5" name="Rectangle 2624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6" name="Rectangle 2625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7" name="Rectangle 2626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8" name="Rectangle 2627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9" name="Rectangle 262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0" name="Rectangle 2629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1" name="Rectangle 2630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2" name="Rectangle 263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3" name="Rectangle 2632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4" name="Rectangle 2633"/>
          <p:cNvSpPr/>
          <p:nvPr/>
        </p:nvSpPr>
        <p:spPr>
          <a:xfrm rot="5400000">
            <a:off x="47244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Rectangle 2634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40" name="Rectangle 739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1" name="Rectangle 740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2" name="Rectangle 741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3" name="Rectangle 742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4" name="Rectangle 743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5" name="Rectangle 744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6" name="Rectangle 745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7" name="Rectangle 746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8" name="Rectangle 747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9" name="Rectangle 748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0" name="Rectangle 749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51" name="Rectangle 750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2" name="Rectangle 751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3" name="Rectangle 752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4" name="Rectangle 753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5" name="Rectangle 754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6" name="Rectangle 755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7" name="Rectangle 756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8" name="Rectangle 757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9" name="Rectangle 758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0" name="Rectangle 759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1" name="Rectangle 760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62" name="Rectangle 761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3" name="Rectangle 762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4" name="Rectangle 763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5" name="Rectangle 764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6" name="Rectangle 765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7" name="Rectangle 766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8" name="Rectangle 767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9" name="Rectangle 768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0" name="Rectangle 769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1" name="Rectangle 77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2" name="Rectangle 771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73" name="Rectangle 772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4" name="Rectangle 773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5" name="Rectangle 774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6" name="Rectangle 77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7" name="Rectangle 776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8" name="Rectangle 777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9" name="Rectangle 778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0" name="Rectangle 779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1" name="Rectangle 780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2" name="Rectangle 781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3" name="Rectangle 782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84" name="Rectangle 783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5" name="Rectangle 784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6" name="Rectangle 785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7" name="Rectangle 786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8" name="Rectangle 78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9" name="Rectangle 788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0" name="Rectangle 789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1" name="Rectangle 790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2" name="Rectangle 791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4" name="Rectangle 793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95" name="Rectangle 794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6" name="Rectangle 795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7" name="Rectangle 796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9" name="Rectangle 798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0" name="Rectangle 799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1" name="Rectangle 800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2" name="Rectangle 801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3" name="Rectangle 802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4" name="Rectangle 803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5" name="Rectangle 804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06" name="Rectangle 805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7" name="Rectangle 806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8" name="Rectangle 807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9" name="Rectangle 808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0" name="Rectangle 809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1" name="Rectangle 810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2" name="Rectangle 81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3" name="Rectangle 812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4" name="Rectangle 813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5" name="Rectangle 814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6" name="Rectangle 815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17" name="Rectangle 816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1" name="Rectangle 820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28" name="Rectangle 827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2" name="Rectangle 831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4" name="Rectangle 833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6" name="Rectangle 835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39" name="Rectangle 838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0" name="Rectangle 839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1" name="Rectangle 840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2" name="Rectangle 841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3" name="Rectangle 842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4" name="Rectangle 843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5" name="Rectangle 844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7" name="Rectangle 846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50" name="Rectangle 849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1" name="Rectangle 850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3" name="Rectangle 852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4" name="Rectangle 853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5" name="Rectangle 854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6" name="Rectangle 855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7" name="Rectangle 856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8" name="Rectangle 857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9" name="Rectangle 858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0" name="Rectangle 859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2" name="Rectangle 861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5" name="Rectangle 864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75" name="Rectangle 874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6" name="Rectangle 875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4" name="Rectangle 883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86" name="Rectangle 885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7" name="Rectangle 886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00" name="Rectangle 899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1" name="Rectangle 900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9" name="Rectangle 908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11" name="Rectangle 910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2" name="Rectangle 911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6" name="Rectangle 915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7" name="Rectangle 91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8" name="Rectangle 917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9" name="Rectangle 918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0" name="Rectangle 919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1" name="Rectangle 920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22" name="Rectangle 921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3" name="Rectangle 922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4" name="Rectangle 923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5" name="Rectangle 924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6" name="Rectangle 925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7" name="Rectangle 926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8" name="Rectangle 927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9" name="Rectangle 928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0" name="Rectangle 929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1" name="Rectangle 930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2" name="Rectangle 931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33" name="Rectangle 93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4" name="Rectangle 933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5" name="Rectangle 934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6" name="Rectangle 935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7" name="Rectangle 936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8" name="Rectangle 937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9" name="Rectangle 938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0" name="Rectangle 939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1" name="Rectangle 940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2" name="Rectangle 941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3" name="Rectangle 942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44" name="Rectangle 943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5" name="Rectangle 944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6" name="Rectangle 945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7" name="Rectangle 946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8" name="Rectangle 947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9" name="Rectangle 948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0" name="Rectangle 949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1" name="Rectangle 950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2" name="Rectangle 951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3" name="Rectangle 952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4" name="Rectangle 953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55" name="Rectangle 954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6" name="Rectangle 955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7" name="Rectangle 956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8" name="Rectangle 957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59" name="Rectangle 958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0" name="Rectangle 959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1" name="Rectangle 960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2" name="Rectangle 961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3" name="Rectangle 962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4" name="Rectangle 963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5" name="Rectangle 964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6" name="Rectangle 965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7" name="Rectangle 966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8" name="Rectangle 967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9" name="Rectangle 968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0" name="Rectangle 969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1" name="Rectangle 970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2" name="Rectangle 971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3" name="Rectangle 972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4" name="Rectangle 973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5" name="Rectangle 974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6" name="Rectangle 975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7" name="Rectangle 97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8" name="Rectangle 977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9" name="Rectangle 978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0" name="Rectangle 979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1" name="Rectangle 980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2" name="Rectangle 981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3" name="Rectangle 982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4" name="Rectangle 983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5" name="Rectangle 984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6" name="Rectangle 985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7" name="Rectangle 9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8" name="Rectangle 987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9" name="Rectangle 988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0" name="Rectangle 989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1" name="Rectangle 990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2" name="Rectangle 991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3" name="Rectangle 992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4" name="Rectangle 993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5" name="Rectangle 994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359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61" name="Rectangle 360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2" name="Rectangle 361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3" name="Rectangle 362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4" name="Rectangle 36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65" name="Rectangle 3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2" name="Rectangle 371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374" name="Rectangle 373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04" name="Rectangle 403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10" name="Rectangle 40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2" name="Rectangle 1491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4" name="Rectangle 1493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6" name="Rectangle 1495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97" name="Rectangle 1496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1" name="Rectangle 1500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03" name="Rectangle 1502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6" name="Rectangle 1535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7" name="Rectangle 1536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8" name="Rectangle 153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39" name="Rectangle 1538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0" name="Rectangle 1539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7" name="Rectangle 1546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549" name="Rectangle 1548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49" name="Rectangle 54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0" name="Rectangle 549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1" name="Rectangle 550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2" name="Rectangle 551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3" name="Rectangle 552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54" name="Rectangle 553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3" name="Rectangle 57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4" name="Rectangle 57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7" name="Rectangle 576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578" name="Rectangle 577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7" name="Rectangle 686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88" name="Rectangle 687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0" name="Rectangle 689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3" name="Rectangle 692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694" name="Rectangle 69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8" name="Rectangle 707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22" name="Rectangle 721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2" name="Rectangle 1021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3" name="Rectangle 1022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9" name="Rectangle 1038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0" name="Rectangle 1049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1" name="Rectangle 1050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0" name="Rectangle 1079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1" name="Rectangle 1080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7" name="Rectangle 1096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8" name="Rectangle 1107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9" name="Rectangle 1108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3" name="Rectangle 1832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34" name="Rectangle 1833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5" name="Rectangle 1834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6" name="Rectangle 1835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7" name="Rectangle 1836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8" name="Rectangle 1837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839" name="Rectangle 1838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0" name="Rectangle 1839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1" name="Rectangle 1840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2" name="Rectangle 1841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3" name="Rectangle 1842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8" name="Rectangle 1847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9" name="Rectangle 1848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0" name="Rectangle 1849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1" name="Rectangle 185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2" name="Rectangle 185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3" name="Rectangle 1852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4" name="Rectangle 1853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5" name="Rectangle 1854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6" name="Rectangle 1855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7" name="Rectangle 185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8" name="Rectangle 1857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59" name="Rectangle 185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0" name="Rectangle 1859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1" name="Rectangle 1860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3" name="Rectangle 1862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4" name="Rectangle 1863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5" name="Rectangle 1864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6" name="Rectangle 1865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7" name="Rectangle 1866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8" name="Rectangle 1867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9" name="Rectangle 1868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0" name="Rectangle 1869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1" name="Rectangle 1870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2" name="Rectangle 1871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3" name="Rectangle 1872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4" name="Rectangle 1873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5" name="Rectangle 1874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6" name="Rectangle 1875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7" name="Rectangle 1876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8" name="Rectangle 1877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79" name="Rectangle 1878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8" name="Rectangle 1887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9" name="Rectangle 1888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1" name="Rectangle 1890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4" name="Rectangle 1893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5" name="Rectangle 1894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0" name="Rectangle 1899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1" name="Rectangle 1900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3" name="Rectangle 1902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5" name="Rectangle 1904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6" name="Rectangle 1905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3" name="Rectangle 1932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34" name="Rectangle 1933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5" name="Rectangle 1934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6" name="Rectangle 1935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7" name="Rectangle 1936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8" name="Rectangle 1937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939" name="Rectangle 1938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0" name="Rectangle 1939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1" name="Rectangle 1940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2" name="Rectangle 1941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3" name="Rectangle 1942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4" name="Rectangle 1943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945" name="Rectangle 1944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6" name="Rectangle 1945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7" name="Rectangle 1946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8" name="Rectangle 1947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49" name="Rectangle 1948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0" name="Rectangle 1949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1" name="Rectangle 1950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2" name="Rectangle 1951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3" name="Rectangle 1952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4" name="Rectangle 1953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5" name="Rectangle 1954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6" name="Rectangle 1955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7" name="Rectangle 1956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8" name="Rectangle 1957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59" name="Rectangle 1958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0" name="Rectangle 1959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1" name="Rectangle 1960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2" name="Rectangle 1961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3" name="Rectangle 1962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4" name="Rectangle 1963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5" name="Rectangle 1964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6" name="Rectangle 1965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7" name="Rectangle 1966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8" name="Rectangle 1967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69" name="Rectangle 1968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0" name="Rectangle 1969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1" name="Rectangle 1970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2" name="Rectangle 1971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3" name="Rectangle 1972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4" name="Rectangle 1973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5" name="Rectangle 1974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6" name="Rectangle 1975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7" name="Rectangle 1976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8" name="Rectangle 1977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79" name="Rectangle 1978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0" name="Rectangle 1979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1" name="Rectangle 1980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2" name="Rectangle 1981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3" name="Rectangle 1982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4" name="Rectangle 1983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5" name="Rectangle 1984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6" name="Rectangle 1985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7" name="Rectangle 1986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8" name="Rectangle 1987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89" name="Rectangle 1988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0" name="Rectangle 1989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1" name="Rectangle 1990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2" name="Rectangle 1991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3" name="Rectangle 1992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4" name="Rectangle 1993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5" name="Rectangle 1994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6" name="Rectangle 1995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7" name="Rectangle 1996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8" name="Rectangle 1997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99" name="Rectangle 1998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0" name="Rectangle 1999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1" name="Rectangle 2000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2" name="Rectangle 2001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3" name="Rectangle 2002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4" name="Rectangle 200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5" name="Rectangle 2004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6" name="Rectangle 2005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7" name="Rectangle 2006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08" name="Rectangle 2007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09" name="Rectangle 2008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0" name="Rectangle 2009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1" name="Rectangle 2010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2" name="Rectangle 2011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3" name="Rectangle 2012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4" name="Rectangle 2013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5" name="Rectangle 2014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6" name="Rectangle 2015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7" name="Rectangle 2016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8" name="Rectangle 2017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19" name="Rectangle 2018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0" name="Rectangle 2019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1" name="Rectangle 2020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2" name="Rectangle 2021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3" name="Rectangle 2022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4" name="Rectangle 2023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5" name="Rectangle 2024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6" name="Rectangle 2025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7" name="Rectangle 2026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8" name="Rectangle 2027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29" name="Rectangle 2028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0" name="Rectangle 2029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1" name="Rectangle 2030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2" name="Rectangle 2031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3" name="Rectangle 2032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34" name="Rectangle 2033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5" name="Rectangle 2034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6" name="Rectangle 2035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7" name="Rectangle 2036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38" name="Rectangle 2037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039" name="Rectangle 2038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0" name="Rectangle 2039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1" name="Rectangle 2040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2" name="Rectangle 2041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3" name="Rectangle 2042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4" name="Rectangle 2043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045" name="Rectangle 2044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6" name="Rectangle 2045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7" name="Rectangle 2046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8" name="Rectangle 2047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49" name="Rectangle 2048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0" name="Rectangle 2049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1" name="Rectangle 205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2" name="Rectangle 205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3" name="Rectangle 2052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4" name="Rectangle 2053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5" name="Rectangle 2054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6" name="Rectangle 2055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7" name="Rectangle 2056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8" name="Rectangle 2057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59" name="Rectangle 2058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0" name="Rectangle 2059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1" name="Rectangle 2060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2" name="Rectangle 2061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3" name="Rectangle 2062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4" name="Rectangle 2063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5" name="Rectangle 2064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6" name="Rectangle 2065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7" name="Rectangle 2066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8" name="Rectangle 2067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69" name="Rectangle 2068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0" name="Rectangle 2069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1" name="Rectangle 207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2" name="Rectangle 207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3" name="Rectangle 2072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4" name="Rectangle 2073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5" name="Rectangle 207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6" name="Rectangle 2075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7" name="Rectangle 2076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8" name="Rectangle 2077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79" name="Rectangle 2078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0" name="Rectangle 2079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1" name="Rectangle 2080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2" name="Rectangle 2081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3" name="Rectangle 2082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4" name="Rectangle 2083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5" name="Rectangle 2084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6" name="Rectangle 2085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7" name="Rectangle 2086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8" name="Rectangle 2087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89" name="Rectangle 2088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0" name="Rectangle 2089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1" name="Rectangle 2090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2" name="Rectangle 2091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3" name="Rectangle 209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4" name="Rectangle 2093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5" name="Rectangle 2094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6" name="Rectangle 2095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7" name="Rectangle 2096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8" name="Rectangle 2097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099" name="Rectangle 2098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0" name="Rectangle 2099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1" name="Rectangle 2100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2" name="Rectangle 2101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3" name="Rectangle 2102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4" name="Rectangle 2103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5" name="Rectangle 2104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6" name="Rectangle 2105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7" name="Rectangle 2106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08" name="Rectangle 2107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09" name="Rectangle 2108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0" name="Rectangle 2109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1" name="Rectangle 2110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2" name="Rectangle 2111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3" name="Rectangle 2112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4" name="Rectangle 2113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5" name="Rectangle 2114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6" name="Rectangle 2115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7" name="Rectangle 2116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8" name="Rectangle 2117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19" name="Rectangle 2118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0" name="Rectangle 2119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1" name="Rectangle 2120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2" name="Rectangle 2121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3" name="Rectangle 2122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4" name="Rectangle 2123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5" name="Rectangle 2124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6" name="Rectangle 212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7" name="Rectangle 2126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8" name="Rectangle 2127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29" name="Rectangle 2128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0" name="Rectangle 2129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1" name="Rectangle 213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2" name="Rectangle 2131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3" name="Rectangle 2132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34" name="Rectangle 2133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5" name="Rectangle 2134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6" name="Rectangle 2135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7" name="Rectangle 213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38" name="Rectangle 2137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139" name="Rectangle 21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0" name="Rectangle 2139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1" name="Rectangle 2140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0" name="Rectangle 2149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1" name="Rectangle 215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2" name="Rectangle 215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3" name="Rectangle 2152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4" name="Rectangle 2153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5" name="Rectangle 2154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6" name="Rectangle 2155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7" name="Rectangle 215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8" name="Rectangle 2157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59" name="Rectangle 215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0" name="Rectangle 2159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1" name="Rectangle 2160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3" name="Rectangle 2162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5" name="Rectangle 2164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6" name="Rectangle 216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7" name="Rectangle 2166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8" name="Rectangle 216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9" name="Rectangle 2168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0" name="Rectangle 216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1" name="Rectangle 2170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2" name="Rectangle 2171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3" name="Rectangle 2172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5" name="Rectangle 2174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6" name="Rectangle 2175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7" name="Rectangle 2176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8" name="Rectangle 2177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79" name="Rectangle 2178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0" name="Rectangle 219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5" name="Rectangle 2204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3" name="Rectangle 2232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34" name="Rectangle 2233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5" name="Rectangle 2234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6" name="Rectangle 2235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7" name="Rectangle 2236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8" name="Rectangle 2237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239" name="Rectangle 2238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0" name="Rectangle 2239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1" name="Rectangle 2240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44" name="Rectangle 2243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245" name="Rectangle 2244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0" name="Rectangle 2249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1" name="Rectangle 225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2" name="Rectangle 225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3" name="Rectangle 2252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4" name="Rectangle 2253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5" name="Rectangle 2254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6" name="Rectangle 2255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7" name="Rectangle 225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8" name="Rectangle 2257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59" name="Rectangle 2258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0" name="Rectangle 2259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1" name="Rectangle 2260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2" name="Rectangle 2261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3" name="Rectangle 2262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5" name="Rectangle 2264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6" name="Rectangle 2265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7" name="Rectangle 2266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8" name="Rectangle 2267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69" name="Rectangle 2268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0" name="Rectangle 2269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1" name="Rectangle 227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2" name="Rectangle 227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3" name="Rectangle 2272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5" name="Rectangle 2274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6" name="Rectangle 2275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7" name="Rectangle 2276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8" name="Rectangle 2277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79" name="Rectangle 2278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4" name="Rectangle 2283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5" name="Rectangle 2284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6" name="Rectangle 2285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87" name="Rectangle 2286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0" name="Rectangle 2289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2" name="Rectangle 2291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3" name="Rectangle 2292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8" name="Rectangle 2297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99" name="Rectangle 2298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0" name="Rectangle 2299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2" name="Rectangle 230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4" name="Rectangle 2303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5" name="Rectangle 2304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7" name="Rectangle 2306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08" name="Rectangle 2307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09" name="Rectangle 2308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0" name="Rectangle 2309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1" name="Rectangle 2310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2" name="Rectangle 2311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3" name="Rectangle 2312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4" name="Rectangle 2313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5" name="Rectangle 2314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6" name="Rectangle 2315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7" name="Rectangle 2316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8" name="Rectangle 2317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19" name="Rectangle 2318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0" name="Rectangle 2319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1" name="Rectangle 2320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2" name="Rectangle 2321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3" name="Rectangle 2322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4" name="Rectangle 2323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5" name="Rectangle 2324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6" name="Rectangle 232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7" name="Rectangle 2326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8" name="Rectangle 2327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29" name="Rectangle 2328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0" name="Rectangle 2329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1" name="Rectangle 2330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2" name="Rectangle 2331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33" name="Rectangle 2332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38" name="Rectangle 2337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339" name="Rectangle 2338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2" name="Rectangle 2341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3" name="Rectangle 2342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4" name="Rectangle 2343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345" name="Rectangle 2344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6" name="Rectangle 2345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47" name="Rectangle 2346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59" name="Rectangle 235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2" name="Rectangle 2361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4" name="Rectangle 2363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5" name="Rectangle 2364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7" name="Rectangle 2366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69" name="Rectangle 2368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3" name="Rectangle 2372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76" name="Rectangle 2375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0" name="Rectangle 2379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1" name="Rectangle 2380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2" name="Rectangle 2381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3" name="Rectangle 2382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4" name="Rectangle 238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5" name="Rectangle 2384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6" name="Rectangle 2385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87" name="Rectangle 2386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0" name="Rectangle 2389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2" name="Rectangle 239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3" name="Rectangle 2392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6" name="Rectangle 2395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7" name="Rectangle 2396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8" name="Rectangle 2397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399" name="Rectangle 2398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0" name="Rectangle 2399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2" name="Rectangle 2401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4" name="Rectangle 2403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5" name="Rectangle 2404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7" name="Rectangle 2406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08" name="Rectangle 2407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09" name="Rectangle 2408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0" name="Rectangle 2409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1" name="Rectangle 2410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2" name="Rectangle 2411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3" name="Rectangle 241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4" name="Rectangle 2413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5" name="Rectangle 2414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6" name="Rectangle 2415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7" name="Rectangle 2416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8" name="Rectangle 241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19" name="Rectangle 2418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0" name="Rectangle 2419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1" name="Rectangle 2420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2" name="Rectangle 242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3" name="Rectangle 2422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4" name="Rectangle 242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5" name="Rectangle 2424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6" name="Rectangle 2425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7" name="Rectangle 2426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8" name="Rectangle 2427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29" name="Rectangle 2428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0" name="Rectangle 2429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1" name="Rectangle 2430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2" name="Rectangle 2431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33" name="Rectangle 2432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438" name="Rectangle 2437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439" name="Rectangle 2438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2" name="Rectangle 2441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3" name="Rectangle 2442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4" name="Rectangle 2443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445" name="Rectangle 2444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6" name="Rectangle 2445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47" name="Rectangle 2446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59" name="Rectangle 245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2" name="Rectangle 2461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4" name="Rectangle 2463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5" name="Rectangle 2464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7" name="Rectangle 2466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69" name="Rectangle 2468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3" name="Rectangle 2472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76" name="Rectangle 2475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0" name="Rectangle 2479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1" name="Rectangle 2480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2" name="Rectangle 2481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3" name="Rectangle 2482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4" name="Rectangle 2483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5" name="Rectangle 2484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6" name="Rectangle 2485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87" name="Rectangle 2486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0" name="Rectangle 2489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2" name="Rectangle 2491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3" name="Rectangle 2492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6" name="Rectangle 2495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7" name="Rectangle 2496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8" name="Rectangle 249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499" name="Rectangle 2498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0" name="Rectangle 2499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2" name="Rectangle 2501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4" name="Rectangle 2503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5" name="Rectangle 2504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7" name="Rectangle 2506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08" name="Rectangle 2507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09" name="Rectangle 2508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0" name="Rectangle 2509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1" name="Rectangle 2510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2" name="Rectangle 2511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3" name="Rectangle 2512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4" name="Rectangle 2513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5" name="Rectangle 2514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6" name="Rectangle 2515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7" name="Rectangle 2516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8" name="Rectangle 2517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19" name="Rectangle 2518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0" name="Rectangle 2519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1" name="Rectangle 2520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2" name="Rectangle 252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3" name="Rectangle 2522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4" name="Rectangle 252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5" name="Rectangle 2524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6" name="Rectangle 2525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7" name="Rectangle 2526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8" name="Rectangle 2527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29" name="Rectangle 2528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0" name="Rectangle 2529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1" name="Rectangle 2530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2" name="Rectangle 2531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33" name="Rectangle 2532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538" name="Rectangle 2537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539" name="Rectangle 2538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44" name="Rectangle 2543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545" name="Rectangle 2544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59" name="Rectangle 255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2" name="Rectangle 2561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5" name="Rectangle 2564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7" name="Rectangle 2566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69" name="Rectangle 2568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3" name="Rectangle 2572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76" name="Rectangle 2575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4" name="Rectangle 2583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5" name="Rectangle 2584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6" name="Rectangle 2585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87" name="Rectangle 2586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0" name="Rectangle 2589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2" name="Rectangle 259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3" name="Rectangle 2592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8" name="Rectangle 2597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599" name="Rectangle 2598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0" name="Rectangle 2599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2" name="Rectangle 2601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4" name="Rectangle 2603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5" name="Rectangle 2604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7" name="Rectangle 2606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608" name="Rectangle 2607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09" name="Rectangle 2608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0" name="Rectangle 2609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1" name="Rectangle 2610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2" name="Rectangle 2611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3" name="Rectangle 2612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4" name="Rectangle 2613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5" name="Rectangle 2614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6" name="Rectangle 2615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7" name="Rectangle 2616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8" name="Rectangle 2617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19" name="Rectangle 2618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0" name="Rectangle 261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1" name="Rectangle 2620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2" name="Rectangle 262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3" name="Rectangle 2622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4" name="Rectangle 262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5" name="Rectangle 2624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6" name="Rectangle 2625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7" name="Rectangle 2626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8" name="Rectangle 2627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29" name="Rectangle 262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0" name="Rectangle 2629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1" name="Rectangle 2630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632" name="Rectangle 263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6" name="Rectangle 735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4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54" name="Rectangle 453"/>
          <p:cNvSpPr/>
          <p:nvPr/>
        </p:nvSpPr>
        <p:spPr>
          <a:xfrm>
            <a:off x="9906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2" name="Rectangle 491"/>
          <p:cNvSpPr/>
          <p:nvPr/>
        </p:nvSpPr>
        <p:spPr>
          <a:xfrm>
            <a:off x="9906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498" name="Rectangle 497"/>
          <p:cNvSpPr/>
          <p:nvPr/>
        </p:nvSpPr>
        <p:spPr>
          <a:xfrm>
            <a:off x="9906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8" name="Rectangle 887"/>
          <p:cNvSpPr/>
          <p:nvPr/>
        </p:nvSpPr>
        <p:spPr>
          <a:xfrm>
            <a:off x="990600" y="533400"/>
            <a:ext cx="6400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685799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7543800" y="533400"/>
            <a:ext cx="154093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9906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4" name="Rectangle 1013"/>
          <p:cNvSpPr/>
          <p:nvPr/>
        </p:nvSpPr>
        <p:spPr>
          <a:xfrm>
            <a:off x="16002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5" name="Rectangle 1014"/>
          <p:cNvSpPr/>
          <p:nvPr/>
        </p:nvSpPr>
        <p:spPr>
          <a:xfrm>
            <a:off x="12954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6" name="Rectangle 1015"/>
          <p:cNvSpPr/>
          <p:nvPr/>
        </p:nvSpPr>
        <p:spPr>
          <a:xfrm>
            <a:off x="16002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7" name="Rectangle 1016"/>
          <p:cNvSpPr/>
          <p:nvPr/>
        </p:nvSpPr>
        <p:spPr>
          <a:xfrm>
            <a:off x="12954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8" name="Rectangle 1017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9" name="Rectangle 1018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0" name="Rectangle 1019"/>
          <p:cNvSpPr/>
          <p:nvPr/>
        </p:nvSpPr>
        <p:spPr>
          <a:xfrm>
            <a:off x="16002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1" name="Rectangle 1020"/>
          <p:cNvSpPr/>
          <p:nvPr/>
        </p:nvSpPr>
        <p:spPr>
          <a:xfrm>
            <a:off x="12954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8" name="Rectangle 103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8" name="Rectangle 1047"/>
          <p:cNvSpPr/>
          <p:nvPr/>
        </p:nvSpPr>
        <p:spPr>
          <a:xfrm>
            <a:off x="1295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9" name="Rectangle 1048"/>
          <p:cNvSpPr/>
          <p:nvPr/>
        </p:nvSpPr>
        <p:spPr>
          <a:xfrm>
            <a:off x="16002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3" name="Rectangle 1072"/>
          <p:cNvSpPr/>
          <p:nvPr/>
        </p:nvSpPr>
        <p:spPr>
          <a:xfrm>
            <a:off x="19050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5" name="Rectangle 1074"/>
          <p:cNvSpPr/>
          <p:nvPr/>
        </p:nvSpPr>
        <p:spPr>
          <a:xfrm>
            <a:off x="19050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7" name="Rectangle 1076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9" name="Rectangle 1078"/>
          <p:cNvSpPr/>
          <p:nvPr/>
        </p:nvSpPr>
        <p:spPr>
          <a:xfrm>
            <a:off x="19050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6" name="Rectangle 109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6" name="Rectangle 1105"/>
          <p:cNvSpPr/>
          <p:nvPr/>
        </p:nvSpPr>
        <p:spPr>
          <a:xfrm>
            <a:off x="1905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7" name="Rectangle 1806"/>
          <p:cNvSpPr/>
          <p:nvPr/>
        </p:nvSpPr>
        <p:spPr>
          <a:xfrm>
            <a:off x="990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808" name="Rectangle 1807"/>
          <p:cNvSpPr/>
          <p:nvPr/>
        </p:nvSpPr>
        <p:spPr>
          <a:xfrm>
            <a:off x="16002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09" name="Rectangle 1808"/>
          <p:cNvSpPr/>
          <p:nvPr/>
        </p:nvSpPr>
        <p:spPr>
          <a:xfrm>
            <a:off x="1295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0" name="Rectangle 1809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1" name="Rectangle 1810"/>
          <p:cNvSpPr/>
          <p:nvPr/>
        </p:nvSpPr>
        <p:spPr>
          <a:xfrm>
            <a:off x="990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2" name="Rectangle 1811"/>
          <p:cNvSpPr/>
          <p:nvPr/>
        </p:nvSpPr>
        <p:spPr>
          <a:xfrm>
            <a:off x="990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3" name="Rectangle 1812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4" name="Rectangle 1813"/>
          <p:cNvSpPr/>
          <p:nvPr/>
        </p:nvSpPr>
        <p:spPr>
          <a:xfrm>
            <a:off x="16002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5" name="Rectangle 1814"/>
          <p:cNvSpPr/>
          <p:nvPr/>
        </p:nvSpPr>
        <p:spPr>
          <a:xfrm>
            <a:off x="1295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6" name="Rectangle 1815"/>
          <p:cNvSpPr/>
          <p:nvPr/>
        </p:nvSpPr>
        <p:spPr>
          <a:xfrm>
            <a:off x="16002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7" name="Rectangle 1816"/>
          <p:cNvSpPr/>
          <p:nvPr/>
        </p:nvSpPr>
        <p:spPr>
          <a:xfrm>
            <a:off x="12954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8" name="Rectangle 1817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19" name="Rectangle 1818"/>
          <p:cNvSpPr/>
          <p:nvPr/>
        </p:nvSpPr>
        <p:spPr>
          <a:xfrm>
            <a:off x="990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0" name="Rectangle 1819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1" name="Rectangle 1820"/>
          <p:cNvSpPr/>
          <p:nvPr/>
        </p:nvSpPr>
        <p:spPr>
          <a:xfrm>
            <a:off x="19050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2" name="Rectangle 1821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3" name="Rectangle 1822"/>
          <p:cNvSpPr/>
          <p:nvPr/>
        </p:nvSpPr>
        <p:spPr>
          <a:xfrm>
            <a:off x="19050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4" name="Rectangle 1823"/>
          <p:cNvSpPr/>
          <p:nvPr/>
        </p:nvSpPr>
        <p:spPr>
          <a:xfrm>
            <a:off x="19050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5" name="Rectangle 1824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6" name="Rectangle 1825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7" name="Rectangle 1826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8" name="Rectangle 1827"/>
          <p:cNvSpPr/>
          <p:nvPr/>
        </p:nvSpPr>
        <p:spPr>
          <a:xfrm>
            <a:off x="1600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29" name="Rectangle 1828"/>
          <p:cNvSpPr/>
          <p:nvPr/>
        </p:nvSpPr>
        <p:spPr>
          <a:xfrm>
            <a:off x="1295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0" name="Rectangle 1829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1" name="Rectangle 1830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32" name="Rectangle 1831"/>
          <p:cNvSpPr/>
          <p:nvPr/>
        </p:nvSpPr>
        <p:spPr>
          <a:xfrm>
            <a:off x="19050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4" name="Rectangle 1843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845" name="Rectangle 1844"/>
          <p:cNvSpPr/>
          <p:nvPr/>
        </p:nvSpPr>
        <p:spPr>
          <a:xfrm>
            <a:off x="9906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6" name="Rectangle 1845"/>
          <p:cNvSpPr/>
          <p:nvPr/>
        </p:nvSpPr>
        <p:spPr>
          <a:xfrm>
            <a:off x="9906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47" name="Rectangle 1846"/>
          <p:cNvSpPr/>
          <p:nvPr/>
        </p:nvSpPr>
        <p:spPr>
          <a:xfrm>
            <a:off x="9906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62" name="Rectangle 1861"/>
          <p:cNvSpPr/>
          <p:nvPr/>
        </p:nvSpPr>
        <p:spPr>
          <a:xfrm>
            <a:off x="9906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0" name="Rectangle 1879"/>
          <p:cNvSpPr/>
          <p:nvPr/>
        </p:nvSpPr>
        <p:spPr>
          <a:xfrm>
            <a:off x="16002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1" name="Rectangle 1880"/>
          <p:cNvSpPr/>
          <p:nvPr/>
        </p:nvSpPr>
        <p:spPr>
          <a:xfrm>
            <a:off x="12954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2" name="Rectangle 1881"/>
          <p:cNvSpPr/>
          <p:nvPr/>
        </p:nvSpPr>
        <p:spPr>
          <a:xfrm>
            <a:off x="16002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3" name="Rectangle 1882"/>
          <p:cNvSpPr/>
          <p:nvPr/>
        </p:nvSpPr>
        <p:spPr>
          <a:xfrm>
            <a:off x="12954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4" name="Rectangle 1883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5" name="Rectangle 1884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6" name="Rectangle 1885"/>
          <p:cNvSpPr/>
          <p:nvPr/>
        </p:nvSpPr>
        <p:spPr>
          <a:xfrm>
            <a:off x="16002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87" name="Rectangle 1886"/>
          <p:cNvSpPr/>
          <p:nvPr/>
        </p:nvSpPr>
        <p:spPr>
          <a:xfrm>
            <a:off x="12954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0" name="Rectangle 1889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2" name="Rectangle 1891"/>
          <p:cNvSpPr/>
          <p:nvPr/>
        </p:nvSpPr>
        <p:spPr>
          <a:xfrm>
            <a:off x="1295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3" name="Rectangle 1892"/>
          <p:cNvSpPr/>
          <p:nvPr/>
        </p:nvSpPr>
        <p:spPr>
          <a:xfrm>
            <a:off x="16002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6" name="Rectangle 1895"/>
          <p:cNvSpPr/>
          <p:nvPr/>
        </p:nvSpPr>
        <p:spPr>
          <a:xfrm>
            <a:off x="19050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7" name="Rectangle 1896"/>
          <p:cNvSpPr/>
          <p:nvPr/>
        </p:nvSpPr>
        <p:spPr>
          <a:xfrm>
            <a:off x="19050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8" name="Rectangle 1897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899" name="Rectangle 1898"/>
          <p:cNvSpPr/>
          <p:nvPr/>
        </p:nvSpPr>
        <p:spPr>
          <a:xfrm>
            <a:off x="19050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2" name="Rectangle 1901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4" name="Rectangle 1903"/>
          <p:cNvSpPr/>
          <p:nvPr/>
        </p:nvSpPr>
        <p:spPr>
          <a:xfrm>
            <a:off x="1905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7" name="Rectangle 1906"/>
          <p:cNvSpPr/>
          <p:nvPr/>
        </p:nvSpPr>
        <p:spPr>
          <a:xfrm>
            <a:off x="990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908" name="Rectangle 1907"/>
          <p:cNvSpPr/>
          <p:nvPr/>
        </p:nvSpPr>
        <p:spPr>
          <a:xfrm>
            <a:off x="16002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09" name="Rectangle 1908"/>
          <p:cNvSpPr/>
          <p:nvPr/>
        </p:nvSpPr>
        <p:spPr>
          <a:xfrm>
            <a:off x="1295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0" name="Rectangle 1909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1" name="Rectangle 1910"/>
          <p:cNvSpPr/>
          <p:nvPr/>
        </p:nvSpPr>
        <p:spPr>
          <a:xfrm>
            <a:off x="990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2" name="Rectangle 1911"/>
          <p:cNvSpPr/>
          <p:nvPr/>
        </p:nvSpPr>
        <p:spPr>
          <a:xfrm>
            <a:off x="990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3" name="Rectangle 1912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4" name="Rectangle 1913"/>
          <p:cNvSpPr/>
          <p:nvPr/>
        </p:nvSpPr>
        <p:spPr>
          <a:xfrm>
            <a:off x="16002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5" name="Rectangle 1914"/>
          <p:cNvSpPr/>
          <p:nvPr/>
        </p:nvSpPr>
        <p:spPr>
          <a:xfrm>
            <a:off x="1295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6" name="Rectangle 1915"/>
          <p:cNvSpPr/>
          <p:nvPr/>
        </p:nvSpPr>
        <p:spPr>
          <a:xfrm>
            <a:off x="16002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7" name="Rectangle 1916"/>
          <p:cNvSpPr/>
          <p:nvPr/>
        </p:nvSpPr>
        <p:spPr>
          <a:xfrm>
            <a:off x="1295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8" name="Rectangle 1917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19" name="Rectangle 1918"/>
          <p:cNvSpPr/>
          <p:nvPr/>
        </p:nvSpPr>
        <p:spPr>
          <a:xfrm>
            <a:off x="990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0" name="Rectangle 1919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1" name="Rectangle 1920"/>
          <p:cNvSpPr/>
          <p:nvPr/>
        </p:nvSpPr>
        <p:spPr>
          <a:xfrm>
            <a:off x="19050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2" name="Rectangle 1921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3" name="Rectangle 1922"/>
          <p:cNvSpPr/>
          <p:nvPr/>
        </p:nvSpPr>
        <p:spPr>
          <a:xfrm>
            <a:off x="19050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4" name="Rectangle 1923"/>
          <p:cNvSpPr/>
          <p:nvPr/>
        </p:nvSpPr>
        <p:spPr>
          <a:xfrm>
            <a:off x="19050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5" name="Rectangle 1924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6" name="Rectangle 1925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7" name="Rectangle 1926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8" name="Rectangle 1927"/>
          <p:cNvSpPr/>
          <p:nvPr/>
        </p:nvSpPr>
        <p:spPr>
          <a:xfrm>
            <a:off x="1600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29" name="Rectangle 1928"/>
          <p:cNvSpPr/>
          <p:nvPr/>
        </p:nvSpPr>
        <p:spPr>
          <a:xfrm>
            <a:off x="1295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0" name="Rectangle 1929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1" name="Rectangle 1930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932" name="Rectangle 1931"/>
          <p:cNvSpPr/>
          <p:nvPr/>
        </p:nvSpPr>
        <p:spPr>
          <a:xfrm>
            <a:off x="19050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44" name="Rectangle 2143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2145" name="Rectangle 2144"/>
          <p:cNvSpPr/>
          <p:nvPr/>
        </p:nvSpPr>
        <p:spPr>
          <a:xfrm>
            <a:off x="9906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62" name="Rectangle 2161"/>
          <p:cNvSpPr/>
          <p:nvPr/>
        </p:nvSpPr>
        <p:spPr>
          <a:xfrm>
            <a:off x="9906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4" name="Rectangle 2183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5" name="Rectangle 2184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6" name="Rectangle 2185"/>
          <p:cNvSpPr/>
          <p:nvPr/>
        </p:nvSpPr>
        <p:spPr>
          <a:xfrm>
            <a:off x="16002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87" name="Rectangle 2186"/>
          <p:cNvSpPr/>
          <p:nvPr/>
        </p:nvSpPr>
        <p:spPr>
          <a:xfrm>
            <a:off x="12954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0" name="Rectangle 2189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2" name="Rectangle 2191"/>
          <p:cNvSpPr/>
          <p:nvPr/>
        </p:nvSpPr>
        <p:spPr>
          <a:xfrm>
            <a:off x="1295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3" name="Rectangle 2192"/>
          <p:cNvSpPr/>
          <p:nvPr/>
        </p:nvSpPr>
        <p:spPr>
          <a:xfrm>
            <a:off x="16002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8" name="Rectangle 2197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199" name="Rectangle 2198"/>
          <p:cNvSpPr/>
          <p:nvPr/>
        </p:nvSpPr>
        <p:spPr>
          <a:xfrm>
            <a:off x="19050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2" name="Rectangle 2201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4" name="Rectangle 2203"/>
          <p:cNvSpPr/>
          <p:nvPr/>
        </p:nvSpPr>
        <p:spPr>
          <a:xfrm>
            <a:off x="1905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7" name="Rectangle 2206"/>
          <p:cNvSpPr/>
          <p:nvPr/>
        </p:nvSpPr>
        <p:spPr>
          <a:xfrm>
            <a:off x="990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208" name="Rectangle 2207"/>
          <p:cNvSpPr/>
          <p:nvPr/>
        </p:nvSpPr>
        <p:spPr>
          <a:xfrm>
            <a:off x="16002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09" name="Rectangle 2208"/>
          <p:cNvSpPr/>
          <p:nvPr/>
        </p:nvSpPr>
        <p:spPr>
          <a:xfrm>
            <a:off x="1295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0" name="Rectangle 2209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1" name="Rectangle 2210"/>
          <p:cNvSpPr/>
          <p:nvPr/>
        </p:nvSpPr>
        <p:spPr>
          <a:xfrm>
            <a:off x="990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2" name="Rectangle 2211"/>
          <p:cNvSpPr/>
          <p:nvPr/>
        </p:nvSpPr>
        <p:spPr>
          <a:xfrm>
            <a:off x="990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3" name="Rectangle 2212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4" name="Rectangle 2213"/>
          <p:cNvSpPr/>
          <p:nvPr/>
        </p:nvSpPr>
        <p:spPr>
          <a:xfrm>
            <a:off x="16002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5" name="Rectangle 2214"/>
          <p:cNvSpPr/>
          <p:nvPr/>
        </p:nvSpPr>
        <p:spPr>
          <a:xfrm>
            <a:off x="1295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6" name="Rectangle 2215"/>
          <p:cNvSpPr/>
          <p:nvPr/>
        </p:nvSpPr>
        <p:spPr>
          <a:xfrm>
            <a:off x="16002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7" name="Rectangle 2216"/>
          <p:cNvSpPr/>
          <p:nvPr/>
        </p:nvSpPr>
        <p:spPr>
          <a:xfrm>
            <a:off x="1295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8" name="Rectangle 2217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19" name="Rectangle 2218"/>
          <p:cNvSpPr/>
          <p:nvPr/>
        </p:nvSpPr>
        <p:spPr>
          <a:xfrm>
            <a:off x="990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0" name="Rectangle 2219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1" name="Rectangle 2220"/>
          <p:cNvSpPr/>
          <p:nvPr/>
        </p:nvSpPr>
        <p:spPr>
          <a:xfrm>
            <a:off x="19050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2" name="Rectangle 2221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3" name="Rectangle 2222"/>
          <p:cNvSpPr/>
          <p:nvPr/>
        </p:nvSpPr>
        <p:spPr>
          <a:xfrm>
            <a:off x="19050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4" name="Rectangle 2223"/>
          <p:cNvSpPr/>
          <p:nvPr/>
        </p:nvSpPr>
        <p:spPr>
          <a:xfrm>
            <a:off x="19050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5" name="Rectangle 2224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6" name="Rectangle 2225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7" name="Rectangle 2226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8" name="Rectangle 2227"/>
          <p:cNvSpPr/>
          <p:nvPr/>
        </p:nvSpPr>
        <p:spPr>
          <a:xfrm>
            <a:off x="1600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29" name="Rectangle 2228"/>
          <p:cNvSpPr/>
          <p:nvPr/>
        </p:nvSpPr>
        <p:spPr>
          <a:xfrm>
            <a:off x="1295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0" name="Rectangle 2229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1" name="Rectangle 2230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2232" name="Rectangle 2231"/>
          <p:cNvSpPr/>
          <p:nvPr/>
        </p:nvSpPr>
        <p:spPr>
          <a:xfrm>
            <a:off x="19050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36" name="Rectangle 735"/>
          <p:cNvSpPr/>
          <p:nvPr/>
        </p:nvSpPr>
        <p:spPr>
          <a:xfrm rot="5400000">
            <a:off x="1219201" y="7010401"/>
            <a:ext cx="15239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740" name="Rectangle 739"/>
          <p:cNvSpPr/>
          <p:nvPr/>
        </p:nvSpPr>
        <p:spPr>
          <a:xfrm>
            <a:off x="22098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1" name="Rectangle 740"/>
          <p:cNvSpPr/>
          <p:nvPr/>
        </p:nvSpPr>
        <p:spPr>
          <a:xfrm>
            <a:off x="22098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2" name="Rectangle 741"/>
          <p:cNvSpPr/>
          <p:nvPr/>
        </p:nvSpPr>
        <p:spPr>
          <a:xfrm>
            <a:off x="22098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3" name="Rectangle 742"/>
          <p:cNvSpPr/>
          <p:nvPr/>
        </p:nvSpPr>
        <p:spPr>
          <a:xfrm>
            <a:off x="22098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4" name="Rectangle 743"/>
          <p:cNvSpPr/>
          <p:nvPr/>
        </p:nvSpPr>
        <p:spPr>
          <a:xfrm>
            <a:off x="28194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5" name="Rectangle 744"/>
          <p:cNvSpPr/>
          <p:nvPr/>
        </p:nvSpPr>
        <p:spPr>
          <a:xfrm>
            <a:off x="25146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6" name="Rectangle 745"/>
          <p:cNvSpPr/>
          <p:nvPr/>
        </p:nvSpPr>
        <p:spPr>
          <a:xfrm>
            <a:off x="28194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7" name="Rectangle 746"/>
          <p:cNvSpPr/>
          <p:nvPr/>
        </p:nvSpPr>
        <p:spPr>
          <a:xfrm>
            <a:off x="25146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8" name="Rectangle 747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49" name="Rectangle 748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0" name="Rectangle 749"/>
          <p:cNvSpPr/>
          <p:nvPr/>
        </p:nvSpPr>
        <p:spPr>
          <a:xfrm>
            <a:off x="28194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1" name="Rectangle 750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2" name="Rectangle 751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3" name="Rectangle 752"/>
          <p:cNvSpPr/>
          <p:nvPr/>
        </p:nvSpPr>
        <p:spPr>
          <a:xfrm>
            <a:off x="2514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4" name="Rectangle 753"/>
          <p:cNvSpPr/>
          <p:nvPr/>
        </p:nvSpPr>
        <p:spPr>
          <a:xfrm>
            <a:off x="28194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5" name="Rectangle 754"/>
          <p:cNvSpPr/>
          <p:nvPr/>
        </p:nvSpPr>
        <p:spPr>
          <a:xfrm>
            <a:off x="31242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6" name="Rectangle 755"/>
          <p:cNvSpPr/>
          <p:nvPr/>
        </p:nvSpPr>
        <p:spPr>
          <a:xfrm>
            <a:off x="31242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7" name="Rectangle 756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8" name="Rectangle 757"/>
          <p:cNvSpPr/>
          <p:nvPr/>
        </p:nvSpPr>
        <p:spPr>
          <a:xfrm>
            <a:off x="31242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59" name="Rectangle 758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0" name="Rectangle 759"/>
          <p:cNvSpPr/>
          <p:nvPr/>
        </p:nvSpPr>
        <p:spPr>
          <a:xfrm>
            <a:off x="31242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1" name="Rectangle 760"/>
          <p:cNvSpPr/>
          <p:nvPr/>
        </p:nvSpPr>
        <p:spPr>
          <a:xfrm>
            <a:off x="2209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762" name="Rectangle 761"/>
          <p:cNvSpPr/>
          <p:nvPr/>
        </p:nvSpPr>
        <p:spPr>
          <a:xfrm>
            <a:off x="28194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3" name="Rectangle 762"/>
          <p:cNvSpPr/>
          <p:nvPr/>
        </p:nvSpPr>
        <p:spPr>
          <a:xfrm>
            <a:off x="2514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4" name="Rectangle 763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5" name="Rectangle 764"/>
          <p:cNvSpPr/>
          <p:nvPr/>
        </p:nvSpPr>
        <p:spPr>
          <a:xfrm>
            <a:off x="2209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6" name="Rectangle 765"/>
          <p:cNvSpPr/>
          <p:nvPr/>
        </p:nvSpPr>
        <p:spPr>
          <a:xfrm>
            <a:off x="2209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7" name="Rectangle 766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8" name="Rectangle 767"/>
          <p:cNvSpPr/>
          <p:nvPr/>
        </p:nvSpPr>
        <p:spPr>
          <a:xfrm>
            <a:off x="28194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69" name="Rectangle 768"/>
          <p:cNvSpPr/>
          <p:nvPr/>
        </p:nvSpPr>
        <p:spPr>
          <a:xfrm>
            <a:off x="2514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0" name="Rectangle 769"/>
          <p:cNvSpPr/>
          <p:nvPr/>
        </p:nvSpPr>
        <p:spPr>
          <a:xfrm>
            <a:off x="28194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1" name="Rectangle 770"/>
          <p:cNvSpPr/>
          <p:nvPr/>
        </p:nvSpPr>
        <p:spPr>
          <a:xfrm>
            <a:off x="2514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2" name="Rectangle 771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3" name="Rectangle 772"/>
          <p:cNvSpPr/>
          <p:nvPr/>
        </p:nvSpPr>
        <p:spPr>
          <a:xfrm>
            <a:off x="2209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4" name="Rectangle 773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5" name="Rectangle 774"/>
          <p:cNvSpPr/>
          <p:nvPr/>
        </p:nvSpPr>
        <p:spPr>
          <a:xfrm>
            <a:off x="31242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6" name="Rectangle 775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7" name="Rectangle 776"/>
          <p:cNvSpPr/>
          <p:nvPr/>
        </p:nvSpPr>
        <p:spPr>
          <a:xfrm>
            <a:off x="31242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8" name="Rectangle 777"/>
          <p:cNvSpPr/>
          <p:nvPr/>
        </p:nvSpPr>
        <p:spPr>
          <a:xfrm>
            <a:off x="31242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79" name="Rectangle 778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0" name="Rectangle 779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1" name="Rectangle 780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2" name="Rectangle 781"/>
          <p:cNvSpPr/>
          <p:nvPr/>
        </p:nvSpPr>
        <p:spPr>
          <a:xfrm>
            <a:off x="28194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3" name="Rectangle 782"/>
          <p:cNvSpPr/>
          <p:nvPr/>
        </p:nvSpPr>
        <p:spPr>
          <a:xfrm>
            <a:off x="2514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4" name="Rectangle 783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5" name="Rectangle 784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6" name="Rectangle 785"/>
          <p:cNvSpPr/>
          <p:nvPr/>
        </p:nvSpPr>
        <p:spPr>
          <a:xfrm>
            <a:off x="31242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7" name="Rectangle 786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788" name="Rectangle 787"/>
          <p:cNvSpPr/>
          <p:nvPr/>
        </p:nvSpPr>
        <p:spPr>
          <a:xfrm>
            <a:off x="22098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89" name="Rectangle 788"/>
          <p:cNvSpPr/>
          <p:nvPr/>
        </p:nvSpPr>
        <p:spPr>
          <a:xfrm>
            <a:off x="22098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0" name="Rectangle 789"/>
          <p:cNvSpPr/>
          <p:nvPr/>
        </p:nvSpPr>
        <p:spPr>
          <a:xfrm>
            <a:off x="22098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1" name="Rectangle 790"/>
          <p:cNvSpPr/>
          <p:nvPr/>
        </p:nvSpPr>
        <p:spPr>
          <a:xfrm>
            <a:off x="22098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2" name="Rectangle 791"/>
          <p:cNvSpPr/>
          <p:nvPr/>
        </p:nvSpPr>
        <p:spPr>
          <a:xfrm>
            <a:off x="28194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3" name="Rectangle 792"/>
          <p:cNvSpPr/>
          <p:nvPr/>
        </p:nvSpPr>
        <p:spPr>
          <a:xfrm>
            <a:off x="25146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4" name="Rectangle 793"/>
          <p:cNvSpPr/>
          <p:nvPr/>
        </p:nvSpPr>
        <p:spPr>
          <a:xfrm>
            <a:off x="28194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5" name="Rectangle 794"/>
          <p:cNvSpPr/>
          <p:nvPr/>
        </p:nvSpPr>
        <p:spPr>
          <a:xfrm>
            <a:off x="25146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6" name="Rectangle 795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7" name="Rectangle 796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8" name="Rectangle 797"/>
          <p:cNvSpPr/>
          <p:nvPr/>
        </p:nvSpPr>
        <p:spPr>
          <a:xfrm>
            <a:off x="28194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99" name="Rectangle 798"/>
          <p:cNvSpPr/>
          <p:nvPr/>
        </p:nvSpPr>
        <p:spPr>
          <a:xfrm>
            <a:off x="25146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0" name="Rectangle 799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1" name="Rectangle 800"/>
          <p:cNvSpPr/>
          <p:nvPr/>
        </p:nvSpPr>
        <p:spPr>
          <a:xfrm>
            <a:off x="2514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2" name="Rectangle 801"/>
          <p:cNvSpPr/>
          <p:nvPr/>
        </p:nvSpPr>
        <p:spPr>
          <a:xfrm>
            <a:off x="28194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3" name="Rectangle 802"/>
          <p:cNvSpPr/>
          <p:nvPr/>
        </p:nvSpPr>
        <p:spPr>
          <a:xfrm>
            <a:off x="31242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4" name="Rectangle 803"/>
          <p:cNvSpPr/>
          <p:nvPr/>
        </p:nvSpPr>
        <p:spPr>
          <a:xfrm>
            <a:off x="31242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5" name="Rectangle 804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6" name="Rectangle 805"/>
          <p:cNvSpPr/>
          <p:nvPr/>
        </p:nvSpPr>
        <p:spPr>
          <a:xfrm>
            <a:off x="31242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7" name="Rectangle 806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8" name="Rectangle 807"/>
          <p:cNvSpPr/>
          <p:nvPr/>
        </p:nvSpPr>
        <p:spPr>
          <a:xfrm>
            <a:off x="31242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09" name="Rectangle 808"/>
          <p:cNvSpPr/>
          <p:nvPr/>
        </p:nvSpPr>
        <p:spPr>
          <a:xfrm>
            <a:off x="2209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10" name="Rectangle 809"/>
          <p:cNvSpPr/>
          <p:nvPr/>
        </p:nvSpPr>
        <p:spPr>
          <a:xfrm>
            <a:off x="28194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1" name="Rectangle 810"/>
          <p:cNvSpPr/>
          <p:nvPr/>
        </p:nvSpPr>
        <p:spPr>
          <a:xfrm>
            <a:off x="2514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2" name="Rectangle 811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3" name="Rectangle 812"/>
          <p:cNvSpPr/>
          <p:nvPr/>
        </p:nvSpPr>
        <p:spPr>
          <a:xfrm>
            <a:off x="2209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4" name="Rectangle 813"/>
          <p:cNvSpPr/>
          <p:nvPr/>
        </p:nvSpPr>
        <p:spPr>
          <a:xfrm>
            <a:off x="2209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5" name="Rectangle 814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6" name="Rectangle 815"/>
          <p:cNvSpPr/>
          <p:nvPr/>
        </p:nvSpPr>
        <p:spPr>
          <a:xfrm>
            <a:off x="28194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7" name="Rectangle 816"/>
          <p:cNvSpPr/>
          <p:nvPr/>
        </p:nvSpPr>
        <p:spPr>
          <a:xfrm>
            <a:off x="2514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8" name="Rectangle 817"/>
          <p:cNvSpPr/>
          <p:nvPr/>
        </p:nvSpPr>
        <p:spPr>
          <a:xfrm>
            <a:off x="28194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19" name="Rectangle 818"/>
          <p:cNvSpPr/>
          <p:nvPr/>
        </p:nvSpPr>
        <p:spPr>
          <a:xfrm>
            <a:off x="2514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0" name="Rectangle 819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1" name="Rectangle 820"/>
          <p:cNvSpPr/>
          <p:nvPr/>
        </p:nvSpPr>
        <p:spPr>
          <a:xfrm>
            <a:off x="2209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2" name="Rectangle 821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3" name="Rectangle 822"/>
          <p:cNvSpPr/>
          <p:nvPr/>
        </p:nvSpPr>
        <p:spPr>
          <a:xfrm>
            <a:off x="31242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4" name="Rectangle 823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5" name="Rectangle 824"/>
          <p:cNvSpPr/>
          <p:nvPr/>
        </p:nvSpPr>
        <p:spPr>
          <a:xfrm>
            <a:off x="31242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6" name="Rectangle 825"/>
          <p:cNvSpPr/>
          <p:nvPr/>
        </p:nvSpPr>
        <p:spPr>
          <a:xfrm>
            <a:off x="31242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7" name="Rectangle 826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8" name="Rectangle 827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29" name="Rectangle 828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0" name="Rectangle 829"/>
          <p:cNvSpPr/>
          <p:nvPr/>
        </p:nvSpPr>
        <p:spPr>
          <a:xfrm>
            <a:off x="28194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1" name="Rectangle 830"/>
          <p:cNvSpPr/>
          <p:nvPr/>
        </p:nvSpPr>
        <p:spPr>
          <a:xfrm>
            <a:off x="2514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2" name="Rectangle 831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3" name="Rectangle 832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4" name="Rectangle 833"/>
          <p:cNvSpPr/>
          <p:nvPr/>
        </p:nvSpPr>
        <p:spPr>
          <a:xfrm>
            <a:off x="31242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5" name="Rectangle 834"/>
          <p:cNvSpPr/>
          <p:nvPr/>
        </p:nvSpPr>
        <p:spPr>
          <a:xfrm>
            <a:off x="2209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836" name="Rectangle 835"/>
          <p:cNvSpPr/>
          <p:nvPr/>
        </p:nvSpPr>
        <p:spPr>
          <a:xfrm>
            <a:off x="28194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7" name="Rectangle 836"/>
          <p:cNvSpPr/>
          <p:nvPr/>
        </p:nvSpPr>
        <p:spPr>
          <a:xfrm>
            <a:off x="2514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8" name="Rectangle 837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39" name="Rectangle 838"/>
          <p:cNvSpPr/>
          <p:nvPr/>
        </p:nvSpPr>
        <p:spPr>
          <a:xfrm>
            <a:off x="2209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4" name="Rectangle 843"/>
          <p:cNvSpPr/>
          <p:nvPr/>
        </p:nvSpPr>
        <p:spPr>
          <a:xfrm>
            <a:off x="28194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5" name="Rectangle 844"/>
          <p:cNvSpPr/>
          <p:nvPr/>
        </p:nvSpPr>
        <p:spPr>
          <a:xfrm>
            <a:off x="2514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6" name="Rectangle 845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8" name="Rectangle 847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49" name="Rectangle 848"/>
          <p:cNvSpPr/>
          <p:nvPr/>
        </p:nvSpPr>
        <p:spPr>
          <a:xfrm>
            <a:off x="31242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0" name="Rectangle 849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52" name="Rectangle 851"/>
          <p:cNvSpPr/>
          <p:nvPr/>
        </p:nvSpPr>
        <p:spPr>
          <a:xfrm>
            <a:off x="31242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1" name="Rectangle 860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862" name="Rectangle 861"/>
          <p:cNvSpPr/>
          <p:nvPr/>
        </p:nvSpPr>
        <p:spPr>
          <a:xfrm>
            <a:off x="22098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3" name="Rectangle 862"/>
          <p:cNvSpPr/>
          <p:nvPr/>
        </p:nvSpPr>
        <p:spPr>
          <a:xfrm>
            <a:off x="22098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4" name="Rectangle 863"/>
          <p:cNvSpPr/>
          <p:nvPr/>
        </p:nvSpPr>
        <p:spPr>
          <a:xfrm>
            <a:off x="22098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5" name="Rectangle 864"/>
          <p:cNvSpPr/>
          <p:nvPr/>
        </p:nvSpPr>
        <p:spPr>
          <a:xfrm>
            <a:off x="22098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6" name="Rectangle 865"/>
          <p:cNvSpPr/>
          <p:nvPr/>
        </p:nvSpPr>
        <p:spPr>
          <a:xfrm>
            <a:off x="28194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7" name="Rectangle 866"/>
          <p:cNvSpPr/>
          <p:nvPr/>
        </p:nvSpPr>
        <p:spPr>
          <a:xfrm>
            <a:off x="25146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8" name="Rectangle 867"/>
          <p:cNvSpPr/>
          <p:nvPr/>
        </p:nvSpPr>
        <p:spPr>
          <a:xfrm>
            <a:off x="28194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69" name="Rectangle 86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0" name="Rectangle 869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1" name="Rectangle 870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2" name="Rectangle 871"/>
          <p:cNvSpPr/>
          <p:nvPr/>
        </p:nvSpPr>
        <p:spPr>
          <a:xfrm>
            <a:off x="28194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3" name="Rectangle 872"/>
          <p:cNvSpPr/>
          <p:nvPr/>
        </p:nvSpPr>
        <p:spPr>
          <a:xfrm>
            <a:off x="25146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4" name="Rectangle 873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5" name="Rectangle 874"/>
          <p:cNvSpPr/>
          <p:nvPr/>
        </p:nvSpPr>
        <p:spPr>
          <a:xfrm>
            <a:off x="2514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6" name="Rectangle 875"/>
          <p:cNvSpPr/>
          <p:nvPr/>
        </p:nvSpPr>
        <p:spPr>
          <a:xfrm>
            <a:off x="28194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7" name="Rectangle 876"/>
          <p:cNvSpPr/>
          <p:nvPr/>
        </p:nvSpPr>
        <p:spPr>
          <a:xfrm>
            <a:off x="31242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8" name="Rectangle 877"/>
          <p:cNvSpPr/>
          <p:nvPr/>
        </p:nvSpPr>
        <p:spPr>
          <a:xfrm>
            <a:off x="31242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79" name="Rectangle 878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0" name="Rectangle 879"/>
          <p:cNvSpPr/>
          <p:nvPr/>
        </p:nvSpPr>
        <p:spPr>
          <a:xfrm>
            <a:off x="31242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1" name="Rectangle 880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2" name="Rectangle 881"/>
          <p:cNvSpPr/>
          <p:nvPr/>
        </p:nvSpPr>
        <p:spPr>
          <a:xfrm>
            <a:off x="31242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3" name="Rectangle 882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884" name="Rectangle 883"/>
          <p:cNvSpPr/>
          <p:nvPr/>
        </p:nvSpPr>
        <p:spPr>
          <a:xfrm>
            <a:off x="34290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5" name="Rectangle 884"/>
          <p:cNvSpPr/>
          <p:nvPr/>
        </p:nvSpPr>
        <p:spPr>
          <a:xfrm>
            <a:off x="34290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6" name="Rectangle 885"/>
          <p:cNvSpPr/>
          <p:nvPr/>
        </p:nvSpPr>
        <p:spPr>
          <a:xfrm>
            <a:off x="34290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87" name="Rectangle 886"/>
          <p:cNvSpPr/>
          <p:nvPr/>
        </p:nvSpPr>
        <p:spPr>
          <a:xfrm>
            <a:off x="3429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1" name="Rectangle 890"/>
          <p:cNvSpPr/>
          <p:nvPr/>
        </p:nvSpPr>
        <p:spPr>
          <a:xfrm>
            <a:off x="40386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2" name="Rectangle 891"/>
          <p:cNvSpPr/>
          <p:nvPr/>
        </p:nvSpPr>
        <p:spPr>
          <a:xfrm>
            <a:off x="37338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3" name="Rectangle 892"/>
          <p:cNvSpPr/>
          <p:nvPr/>
        </p:nvSpPr>
        <p:spPr>
          <a:xfrm>
            <a:off x="40386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4" name="Rectangle 893"/>
          <p:cNvSpPr/>
          <p:nvPr/>
        </p:nvSpPr>
        <p:spPr>
          <a:xfrm>
            <a:off x="37338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5" name="Rectangle 894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6" name="Rectangle 895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7" name="Rectangle 896"/>
          <p:cNvSpPr/>
          <p:nvPr/>
        </p:nvSpPr>
        <p:spPr>
          <a:xfrm>
            <a:off x="40386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8" name="Rectangle 897"/>
          <p:cNvSpPr/>
          <p:nvPr/>
        </p:nvSpPr>
        <p:spPr>
          <a:xfrm>
            <a:off x="37338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899" name="Rectangle 898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0" name="Rectangle 899"/>
          <p:cNvSpPr/>
          <p:nvPr/>
        </p:nvSpPr>
        <p:spPr>
          <a:xfrm>
            <a:off x="37338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1" name="Rectangle 900"/>
          <p:cNvSpPr/>
          <p:nvPr/>
        </p:nvSpPr>
        <p:spPr>
          <a:xfrm>
            <a:off x="40386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2" name="Rectangle 901"/>
          <p:cNvSpPr/>
          <p:nvPr/>
        </p:nvSpPr>
        <p:spPr>
          <a:xfrm>
            <a:off x="43434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3" name="Rectangle 902"/>
          <p:cNvSpPr/>
          <p:nvPr/>
        </p:nvSpPr>
        <p:spPr>
          <a:xfrm>
            <a:off x="43434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4" name="Rectangle 903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5" name="Rectangle 904"/>
          <p:cNvSpPr/>
          <p:nvPr/>
        </p:nvSpPr>
        <p:spPr>
          <a:xfrm>
            <a:off x="43434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6" name="Rectangle 905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7" name="Rectangle 906"/>
          <p:cNvSpPr/>
          <p:nvPr/>
        </p:nvSpPr>
        <p:spPr>
          <a:xfrm>
            <a:off x="4343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08" name="Rectangle 907"/>
          <p:cNvSpPr/>
          <p:nvPr/>
        </p:nvSpPr>
        <p:spPr>
          <a:xfrm>
            <a:off x="3429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09" name="Rectangle 908"/>
          <p:cNvSpPr/>
          <p:nvPr/>
        </p:nvSpPr>
        <p:spPr>
          <a:xfrm>
            <a:off x="40386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0" name="Rectangle 909"/>
          <p:cNvSpPr/>
          <p:nvPr/>
        </p:nvSpPr>
        <p:spPr>
          <a:xfrm>
            <a:off x="3733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1" name="Rectangle 910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2" name="Rectangle 911"/>
          <p:cNvSpPr/>
          <p:nvPr/>
        </p:nvSpPr>
        <p:spPr>
          <a:xfrm>
            <a:off x="3429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3" name="Rectangle 912"/>
          <p:cNvSpPr/>
          <p:nvPr/>
        </p:nvSpPr>
        <p:spPr>
          <a:xfrm>
            <a:off x="3429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4" name="Rectangle 913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5" name="Rectangle 914"/>
          <p:cNvSpPr/>
          <p:nvPr/>
        </p:nvSpPr>
        <p:spPr>
          <a:xfrm>
            <a:off x="40386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6" name="Rectangle 915"/>
          <p:cNvSpPr/>
          <p:nvPr/>
        </p:nvSpPr>
        <p:spPr>
          <a:xfrm>
            <a:off x="3733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7" name="Rectangle 916"/>
          <p:cNvSpPr/>
          <p:nvPr/>
        </p:nvSpPr>
        <p:spPr>
          <a:xfrm>
            <a:off x="40386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8" name="Rectangle 917"/>
          <p:cNvSpPr/>
          <p:nvPr/>
        </p:nvSpPr>
        <p:spPr>
          <a:xfrm>
            <a:off x="3733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19" name="Rectangle 918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0" name="Rectangle 919"/>
          <p:cNvSpPr/>
          <p:nvPr/>
        </p:nvSpPr>
        <p:spPr>
          <a:xfrm>
            <a:off x="3429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1" name="Rectangle 920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2" name="Rectangle 921"/>
          <p:cNvSpPr/>
          <p:nvPr/>
        </p:nvSpPr>
        <p:spPr>
          <a:xfrm>
            <a:off x="43434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3" name="Rectangle 922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4" name="Rectangle 923"/>
          <p:cNvSpPr/>
          <p:nvPr/>
        </p:nvSpPr>
        <p:spPr>
          <a:xfrm>
            <a:off x="43434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5" name="Rectangle 924"/>
          <p:cNvSpPr/>
          <p:nvPr/>
        </p:nvSpPr>
        <p:spPr>
          <a:xfrm>
            <a:off x="43434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6" name="Rectangle 925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7" name="Rectangle 926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8" name="Rectangle 927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29" name="Rectangle 928"/>
          <p:cNvSpPr/>
          <p:nvPr/>
        </p:nvSpPr>
        <p:spPr>
          <a:xfrm>
            <a:off x="40386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0" name="Rectangle 929"/>
          <p:cNvSpPr/>
          <p:nvPr/>
        </p:nvSpPr>
        <p:spPr>
          <a:xfrm>
            <a:off x="3733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1" name="Rectangle 930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2" name="Rectangle 931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3" name="Rectangle 932"/>
          <p:cNvSpPr/>
          <p:nvPr/>
        </p:nvSpPr>
        <p:spPr>
          <a:xfrm>
            <a:off x="43434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4" name="Rectangle 933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935" name="Rectangle 934"/>
          <p:cNvSpPr/>
          <p:nvPr/>
        </p:nvSpPr>
        <p:spPr>
          <a:xfrm>
            <a:off x="34290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6" name="Rectangle 935"/>
          <p:cNvSpPr/>
          <p:nvPr/>
        </p:nvSpPr>
        <p:spPr>
          <a:xfrm>
            <a:off x="34290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7" name="Rectangle 936"/>
          <p:cNvSpPr/>
          <p:nvPr/>
        </p:nvSpPr>
        <p:spPr>
          <a:xfrm>
            <a:off x="34290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8" name="Rectangle 937"/>
          <p:cNvSpPr/>
          <p:nvPr/>
        </p:nvSpPr>
        <p:spPr>
          <a:xfrm>
            <a:off x="3429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39" name="Rectangle 938"/>
          <p:cNvSpPr/>
          <p:nvPr/>
        </p:nvSpPr>
        <p:spPr>
          <a:xfrm>
            <a:off x="40386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0" name="Rectangle 939"/>
          <p:cNvSpPr/>
          <p:nvPr/>
        </p:nvSpPr>
        <p:spPr>
          <a:xfrm>
            <a:off x="37338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1" name="Rectangle 940"/>
          <p:cNvSpPr/>
          <p:nvPr/>
        </p:nvSpPr>
        <p:spPr>
          <a:xfrm>
            <a:off x="40386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2" name="Rectangle 941"/>
          <p:cNvSpPr/>
          <p:nvPr/>
        </p:nvSpPr>
        <p:spPr>
          <a:xfrm>
            <a:off x="37338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3" name="Rectangle 942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4" name="Rectangle 943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5" name="Rectangle 944"/>
          <p:cNvSpPr/>
          <p:nvPr/>
        </p:nvSpPr>
        <p:spPr>
          <a:xfrm>
            <a:off x="40386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6" name="Rectangle 945"/>
          <p:cNvSpPr/>
          <p:nvPr/>
        </p:nvSpPr>
        <p:spPr>
          <a:xfrm>
            <a:off x="37338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7" name="Rectangle 946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8" name="Rectangle 947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49" name="Rectangle 948"/>
          <p:cNvSpPr/>
          <p:nvPr/>
        </p:nvSpPr>
        <p:spPr>
          <a:xfrm>
            <a:off x="40386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0" name="Rectangle 949"/>
          <p:cNvSpPr/>
          <p:nvPr/>
        </p:nvSpPr>
        <p:spPr>
          <a:xfrm>
            <a:off x="43434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1" name="Rectangle 950"/>
          <p:cNvSpPr/>
          <p:nvPr/>
        </p:nvSpPr>
        <p:spPr>
          <a:xfrm>
            <a:off x="43434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2" name="Rectangle 951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3" name="Rectangle 952"/>
          <p:cNvSpPr/>
          <p:nvPr/>
        </p:nvSpPr>
        <p:spPr>
          <a:xfrm>
            <a:off x="43434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4" name="Rectangle 953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5" name="Rectangle 954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6" name="Rectangle 955"/>
          <p:cNvSpPr/>
          <p:nvPr/>
        </p:nvSpPr>
        <p:spPr>
          <a:xfrm>
            <a:off x="3429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57" name="Rectangle 956"/>
          <p:cNvSpPr/>
          <p:nvPr/>
        </p:nvSpPr>
        <p:spPr>
          <a:xfrm>
            <a:off x="40386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8" name="Rectangle 957"/>
          <p:cNvSpPr/>
          <p:nvPr/>
        </p:nvSpPr>
        <p:spPr>
          <a:xfrm>
            <a:off x="3733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59" name="Rectangle 958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0" name="Rectangle 959"/>
          <p:cNvSpPr/>
          <p:nvPr/>
        </p:nvSpPr>
        <p:spPr>
          <a:xfrm>
            <a:off x="3429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1" name="Rectangle 960"/>
          <p:cNvSpPr/>
          <p:nvPr/>
        </p:nvSpPr>
        <p:spPr>
          <a:xfrm>
            <a:off x="3429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2" name="Rectangle 961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3" name="Rectangle 962"/>
          <p:cNvSpPr/>
          <p:nvPr/>
        </p:nvSpPr>
        <p:spPr>
          <a:xfrm>
            <a:off x="40386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4" name="Rectangle 963"/>
          <p:cNvSpPr/>
          <p:nvPr/>
        </p:nvSpPr>
        <p:spPr>
          <a:xfrm>
            <a:off x="3733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5" name="Rectangle 964"/>
          <p:cNvSpPr/>
          <p:nvPr/>
        </p:nvSpPr>
        <p:spPr>
          <a:xfrm>
            <a:off x="40386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6" name="Rectangle 965"/>
          <p:cNvSpPr/>
          <p:nvPr/>
        </p:nvSpPr>
        <p:spPr>
          <a:xfrm>
            <a:off x="3733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7" name="Rectangle 966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8" name="Rectangle 967"/>
          <p:cNvSpPr/>
          <p:nvPr/>
        </p:nvSpPr>
        <p:spPr>
          <a:xfrm>
            <a:off x="3429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69" name="Rectangle 968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0" name="Rectangle 969"/>
          <p:cNvSpPr/>
          <p:nvPr/>
        </p:nvSpPr>
        <p:spPr>
          <a:xfrm>
            <a:off x="43434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1" name="Rectangle 970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2" name="Rectangle 971"/>
          <p:cNvSpPr/>
          <p:nvPr/>
        </p:nvSpPr>
        <p:spPr>
          <a:xfrm>
            <a:off x="43434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3" name="Rectangle 972"/>
          <p:cNvSpPr/>
          <p:nvPr/>
        </p:nvSpPr>
        <p:spPr>
          <a:xfrm>
            <a:off x="43434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4" name="Rectangle 973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5" name="Rectangle 974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6" name="Rectangle 975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7" name="Rectangle 976"/>
          <p:cNvSpPr/>
          <p:nvPr/>
        </p:nvSpPr>
        <p:spPr>
          <a:xfrm>
            <a:off x="40386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8" name="Rectangle 977"/>
          <p:cNvSpPr/>
          <p:nvPr/>
        </p:nvSpPr>
        <p:spPr>
          <a:xfrm>
            <a:off x="3733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79" name="Rectangle 978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0" name="Rectangle 979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1" name="Rectangle 980"/>
          <p:cNvSpPr/>
          <p:nvPr/>
        </p:nvSpPr>
        <p:spPr>
          <a:xfrm>
            <a:off x="4343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2" name="Rectangle 981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983" name="Rectangle 982"/>
          <p:cNvSpPr/>
          <p:nvPr/>
        </p:nvSpPr>
        <p:spPr>
          <a:xfrm>
            <a:off x="34290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4" name="Rectangle 983"/>
          <p:cNvSpPr/>
          <p:nvPr/>
        </p:nvSpPr>
        <p:spPr>
          <a:xfrm>
            <a:off x="3429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5" name="Rectangle 984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6" name="Rectangle 985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7" name="Rectangle 986"/>
          <p:cNvSpPr/>
          <p:nvPr/>
        </p:nvSpPr>
        <p:spPr>
          <a:xfrm>
            <a:off x="40386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8" name="Rectangle 987"/>
          <p:cNvSpPr/>
          <p:nvPr/>
        </p:nvSpPr>
        <p:spPr>
          <a:xfrm>
            <a:off x="37338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89" name="Rectangle 988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0" name="Rectangle 989"/>
          <p:cNvSpPr/>
          <p:nvPr/>
        </p:nvSpPr>
        <p:spPr>
          <a:xfrm>
            <a:off x="37338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1" name="Rectangle 990"/>
          <p:cNvSpPr/>
          <p:nvPr/>
        </p:nvSpPr>
        <p:spPr>
          <a:xfrm>
            <a:off x="40386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2" name="Rectangle 991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3" name="Rectangle 992"/>
          <p:cNvSpPr/>
          <p:nvPr/>
        </p:nvSpPr>
        <p:spPr>
          <a:xfrm>
            <a:off x="43434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4" name="Rectangle 993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5" name="Rectangle 994"/>
          <p:cNvSpPr/>
          <p:nvPr/>
        </p:nvSpPr>
        <p:spPr>
          <a:xfrm>
            <a:off x="4343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6" name="Rectangle 995"/>
          <p:cNvSpPr/>
          <p:nvPr/>
        </p:nvSpPr>
        <p:spPr>
          <a:xfrm>
            <a:off x="3429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997" name="Rectangle 996"/>
          <p:cNvSpPr/>
          <p:nvPr/>
        </p:nvSpPr>
        <p:spPr>
          <a:xfrm>
            <a:off x="40386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8" name="Rectangle 997"/>
          <p:cNvSpPr/>
          <p:nvPr/>
        </p:nvSpPr>
        <p:spPr>
          <a:xfrm>
            <a:off x="3733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999" name="Rectangle 998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0" name="Rectangle 999"/>
          <p:cNvSpPr/>
          <p:nvPr/>
        </p:nvSpPr>
        <p:spPr>
          <a:xfrm>
            <a:off x="3429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1" name="Rectangle 1000"/>
          <p:cNvSpPr/>
          <p:nvPr/>
        </p:nvSpPr>
        <p:spPr>
          <a:xfrm>
            <a:off x="3429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2" name="Rectangle 1001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3" name="Rectangle 1002"/>
          <p:cNvSpPr/>
          <p:nvPr/>
        </p:nvSpPr>
        <p:spPr>
          <a:xfrm>
            <a:off x="40386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4" name="Rectangle 1003"/>
          <p:cNvSpPr/>
          <p:nvPr/>
        </p:nvSpPr>
        <p:spPr>
          <a:xfrm>
            <a:off x="3733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5" name="Rectangle 1004"/>
          <p:cNvSpPr/>
          <p:nvPr/>
        </p:nvSpPr>
        <p:spPr>
          <a:xfrm>
            <a:off x="40386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6" name="Rectangle 1005"/>
          <p:cNvSpPr/>
          <p:nvPr/>
        </p:nvSpPr>
        <p:spPr>
          <a:xfrm>
            <a:off x="3733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7" name="Rectangle 1006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8" name="Rectangle 1007"/>
          <p:cNvSpPr/>
          <p:nvPr/>
        </p:nvSpPr>
        <p:spPr>
          <a:xfrm>
            <a:off x="3429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09" name="Rectangle 1008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0" name="Rectangle 1009"/>
          <p:cNvSpPr/>
          <p:nvPr/>
        </p:nvSpPr>
        <p:spPr>
          <a:xfrm>
            <a:off x="43434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1" name="Rectangle 1010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2" name="Rectangle 1011"/>
          <p:cNvSpPr/>
          <p:nvPr/>
        </p:nvSpPr>
        <p:spPr>
          <a:xfrm>
            <a:off x="43434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13" name="Rectangle 1012"/>
          <p:cNvSpPr/>
          <p:nvPr/>
        </p:nvSpPr>
        <p:spPr>
          <a:xfrm>
            <a:off x="43434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4" name="Rectangle 1023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5" name="Rectangle 1024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6" name="Rectangle 1025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7" name="Rectangle 1026"/>
          <p:cNvSpPr/>
          <p:nvPr/>
        </p:nvSpPr>
        <p:spPr>
          <a:xfrm>
            <a:off x="40386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8" name="Rectangle 1027"/>
          <p:cNvSpPr/>
          <p:nvPr/>
        </p:nvSpPr>
        <p:spPr>
          <a:xfrm>
            <a:off x="3733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29" name="Rectangle 1028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0" name="Rectangle 1029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1" name="Rectangle 1030"/>
          <p:cNvSpPr/>
          <p:nvPr/>
        </p:nvSpPr>
        <p:spPr>
          <a:xfrm>
            <a:off x="43434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2" name="Rectangle 1031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033" name="Rectangle 1032"/>
          <p:cNvSpPr/>
          <p:nvPr/>
        </p:nvSpPr>
        <p:spPr>
          <a:xfrm>
            <a:off x="46482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4" name="Rectangle 1033"/>
          <p:cNvSpPr/>
          <p:nvPr/>
        </p:nvSpPr>
        <p:spPr>
          <a:xfrm>
            <a:off x="46482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5" name="Rectangle 1034"/>
          <p:cNvSpPr/>
          <p:nvPr/>
        </p:nvSpPr>
        <p:spPr>
          <a:xfrm>
            <a:off x="46482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6" name="Rectangle 1035"/>
          <p:cNvSpPr/>
          <p:nvPr/>
        </p:nvSpPr>
        <p:spPr>
          <a:xfrm>
            <a:off x="46482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37" name="Rectangle 1036"/>
          <p:cNvSpPr/>
          <p:nvPr/>
        </p:nvSpPr>
        <p:spPr>
          <a:xfrm>
            <a:off x="52578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0" name="Rectangle 1039"/>
          <p:cNvSpPr/>
          <p:nvPr/>
        </p:nvSpPr>
        <p:spPr>
          <a:xfrm>
            <a:off x="49530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1" name="Rectangle 1040"/>
          <p:cNvSpPr/>
          <p:nvPr/>
        </p:nvSpPr>
        <p:spPr>
          <a:xfrm>
            <a:off x="52578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2" name="Rectangle 1041"/>
          <p:cNvSpPr/>
          <p:nvPr/>
        </p:nvSpPr>
        <p:spPr>
          <a:xfrm>
            <a:off x="49530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3" name="Rectangle 1042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4" name="Rectangle 1043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5" name="Rectangle 1044"/>
          <p:cNvSpPr/>
          <p:nvPr/>
        </p:nvSpPr>
        <p:spPr>
          <a:xfrm>
            <a:off x="52578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6" name="Rectangle 1045"/>
          <p:cNvSpPr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47" name="Rectangle 1046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2" name="Rectangle 1051"/>
          <p:cNvSpPr/>
          <p:nvPr/>
        </p:nvSpPr>
        <p:spPr>
          <a:xfrm>
            <a:off x="49530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3" name="Rectangle 1052"/>
          <p:cNvSpPr/>
          <p:nvPr/>
        </p:nvSpPr>
        <p:spPr>
          <a:xfrm>
            <a:off x="52578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4" name="Rectangle 1053"/>
          <p:cNvSpPr/>
          <p:nvPr/>
        </p:nvSpPr>
        <p:spPr>
          <a:xfrm>
            <a:off x="55626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5" name="Rectangle 1054"/>
          <p:cNvSpPr/>
          <p:nvPr/>
        </p:nvSpPr>
        <p:spPr>
          <a:xfrm>
            <a:off x="55626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6" name="Rectangle 1055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7" name="Rectangle 1056"/>
          <p:cNvSpPr/>
          <p:nvPr/>
        </p:nvSpPr>
        <p:spPr>
          <a:xfrm>
            <a:off x="55626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8" name="Rectangle 1057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59" name="Rectangle 1058"/>
          <p:cNvSpPr/>
          <p:nvPr/>
        </p:nvSpPr>
        <p:spPr>
          <a:xfrm>
            <a:off x="5562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0" name="Rectangle 1059"/>
          <p:cNvSpPr/>
          <p:nvPr/>
        </p:nvSpPr>
        <p:spPr>
          <a:xfrm>
            <a:off x="46482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061" name="Rectangle 1060"/>
          <p:cNvSpPr/>
          <p:nvPr/>
        </p:nvSpPr>
        <p:spPr>
          <a:xfrm>
            <a:off x="52578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2" name="Rectangle 1061"/>
          <p:cNvSpPr/>
          <p:nvPr/>
        </p:nvSpPr>
        <p:spPr>
          <a:xfrm>
            <a:off x="49530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3" name="Rectangle 1062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4" name="Rectangle 1063"/>
          <p:cNvSpPr/>
          <p:nvPr/>
        </p:nvSpPr>
        <p:spPr>
          <a:xfrm>
            <a:off x="46482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5" name="Rectangle 1064"/>
          <p:cNvSpPr/>
          <p:nvPr/>
        </p:nvSpPr>
        <p:spPr>
          <a:xfrm>
            <a:off x="46482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6" name="Rectangle 1065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7" name="Rectangle 1066"/>
          <p:cNvSpPr/>
          <p:nvPr/>
        </p:nvSpPr>
        <p:spPr>
          <a:xfrm>
            <a:off x="52578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8" name="Rectangle 1067"/>
          <p:cNvSpPr/>
          <p:nvPr/>
        </p:nvSpPr>
        <p:spPr>
          <a:xfrm>
            <a:off x="49530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69" name="Rectangle 1068"/>
          <p:cNvSpPr/>
          <p:nvPr/>
        </p:nvSpPr>
        <p:spPr>
          <a:xfrm>
            <a:off x="52578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0" name="Rectangle 1069"/>
          <p:cNvSpPr/>
          <p:nvPr/>
        </p:nvSpPr>
        <p:spPr>
          <a:xfrm>
            <a:off x="49530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1" name="Rectangle 1070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2" name="Rectangle 1071"/>
          <p:cNvSpPr/>
          <p:nvPr/>
        </p:nvSpPr>
        <p:spPr>
          <a:xfrm>
            <a:off x="46482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4" name="Rectangle 1073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6" name="Rectangle 1075"/>
          <p:cNvSpPr/>
          <p:nvPr/>
        </p:nvSpPr>
        <p:spPr>
          <a:xfrm>
            <a:off x="5562600" y="1981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78" name="Rectangle 1077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2" name="Rectangle 1081"/>
          <p:cNvSpPr/>
          <p:nvPr/>
        </p:nvSpPr>
        <p:spPr>
          <a:xfrm>
            <a:off x="5562600" y="2590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3" name="Rectangle 1082"/>
          <p:cNvSpPr/>
          <p:nvPr/>
        </p:nvSpPr>
        <p:spPr>
          <a:xfrm>
            <a:off x="5562600" y="2286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4" name="Rectangle 1083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5" name="Rectangle 1084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6" name="Rectangle 1085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7" name="Rectangle 1086"/>
          <p:cNvSpPr/>
          <p:nvPr/>
        </p:nvSpPr>
        <p:spPr>
          <a:xfrm>
            <a:off x="52578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8" name="Rectangle 1087"/>
          <p:cNvSpPr/>
          <p:nvPr/>
        </p:nvSpPr>
        <p:spPr>
          <a:xfrm>
            <a:off x="49530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89" name="Rectangle 1088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0" name="Rectangle 1089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1" name="Rectangle 1090"/>
          <p:cNvSpPr/>
          <p:nvPr/>
        </p:nvSpPr>
        <p:spPr>
          <a:xfrm>
            <a:off x="5562600" y="2895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2" name="Rectangle 1091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093" name="Rectangle 1092"/>
          <p:cNvSpPr/>
          <p:nvPr/>
        </p:nvSpPr>
        <p:spPr>
          <a:xfrm>
            <a:off x="46482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4" name="Rectangle 1093"/>
          <p:cNvSpPr/>
          <p:nvPr/>
        </p:nvSpPr>
        <p:spPr>
          <a:xfrm>
            <a:off x="46482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5" name="Rectangle 1094"/>
          <p:cNvSpPr/>
          <p:nvPr/>
        </p:nvSpPr>
        <p:spPr>
          <a:xfrm>
            <a:off x="46482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8" name="Rectangle 1097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099" name="Rectangle 1098"/>
          <p:cNvSpPr/>
          <p:nvPr/>
        </p:nvSpPr>
        <p:spPr>
          <a:xfrm>
            <a:off x="52578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0" name="Rectangle 1099"/>
          <p:cNvSpPr/>
          <p:nvPr/>
        </p:nvSpPr>
        <p:spPr>
          <a:xfrm>
            <a:off x="49530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1" name="Rectangle 1100"/>
          <p:cNvSpPr/>
          <p:nvPr/>
        </p:nvSpPr>
        <p:spPr>
          <a:xfrm>
            <a:off x="52578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2" name="Rectangle 1101"/>
          <p:cNvSpPr/>
          <p:nvPr/>
        </p:nvSpPr>
        <p:spPr>
          <a:xfrm>
            <a:off x="49530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3" name="Rectangle 1102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4" name="Rectangle 1103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5" name="Rectangle 1104"/>
          <p:cNvSpPr/>
          <p:nvPr/>
        </p:nvSpPr>
        <p:spPr>
          <a:xfrm>
            <a:off x="52578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07" name="Rectangle 1106"/>
          <p:cNvSpPr/>
          <p:nvPr/>
        </p:nvSpPr>
        <p:spPr>
          <a:xfrm>
            <a:off x="49530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0" name="Rectangle 1109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1" name="Rectangle 1110"/>
          <p:cNvSpPr/>
          <p:nvPr/>
        </p:nvSpPr>
        <p:spPr>
          <a:xfrm>
            <a:off x="49530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2" name="Rectangle 1111"/>
          <p:cNvSpPr/>
          <p:nvPr/>
        </p:nvSpPr>
        <p:spPr>
          <a:xfrm>
            <a:off x="52578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3" name="Rectangle 1112"/>
          <p:cNvSpPr/>
          <p:nvPr/>
        </p:nvSpPr>
        <p:spPr>
          <a:xfrm>
            <a:off x="55626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4" name="Rectangle 1113"/>
          <p:cNvSpPr/>
          <p:nvPr/>
        </p:nvSpPr>
        <p:spPr>
          <a:xfrm>
            <a:off x="55626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5" name="Rectangle 1114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6" name="Rectangle 1115"/>
          <p:cNvSpPr/>
          <p:nvPr/>
        </p:nvSpPr>
        <p:spPr>
          <a:xfrm>
            <a:off x="55626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7" name="Rectangle 1116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8" name="Rectangle 1117"/>
          <p:cNvSpPr/>
          <p:nvPr/>
        </p:nvSpPr>
        <p:spPr>
          <a:xfrm>
            <a:off x="5562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19" name="Rectangle 1118"/>
          <p:cNvSpPr/>
          <p:nvPr/>
        </p:nvSpPr>
        <p:spPr>
          <a:xfrm>
            <a:off x="46482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20" name="Rectangle 1119"/>
          <p:cNvSpPr/>
          <p:nvPr/>
        </p:nvSpPr>
        <p:spPr>
          <a:xfrm>
            <a:off x="52578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1" name="Rectangle 1120"/>
          <p:cNvSpPr/>
          <p:nvPr/>
        </p:nvSpPr>
        <p:spPr>
          <a:xfrm>
            <a:off x="49530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2" name="Rectangle 1121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3" name="Rectangle 1122"/>
          <p:cNvSpPr/>
          <p:nvPr/>
        </p:nvSpPr>
        <p:spPr>
          <a:xfrm>
            <a:off x="46482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4" name="Rectangle 1123"/>
          <p:cNvSpPr/>
          <p:nvPr/>
        </p:nvSpPr>
        <p:spPr>
          <a:xfrm>
            <a:off x="46482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5" name="Rectangle 1124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6" name="Rectangle 1125"/>
          <p:cNvSpPr/>
          <p:nvPr/>
        </p:nvSpPr>
        <p:spPr>
          <a:xfrm>
            <a:off x="52578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7" name="Rectangle 1126"/>
          <p:cNvSpPr/>
          <p:nvPr/>
        </p:nvSpPr>
        <p:spPr>
          <a:xfrm>
            <a:off x="49530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8" name="Rectangle 1127"/>
          <p:cNvSpPr/>
          <p:nvPr/>
        </p:nvSpPr>
        <p:spPr>
          <a:xfrm>
            <a:off x="52578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29" name="Rectangle 1128"/>
          <p:cNvSpPr/>
          <p:nvPr/>
        </p:nvSpPr>
        <p:spPr>
          <a:xfrm>
            <a:off x="49530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0" name="Rectangle 1129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1" name="Rectangle 1130"/>
          <p:cNvSpPr/>
          <p:nvPr/>
        </p:nvSpPr>
        <p:spPr>
          <a:xfrm>
            <a:off x="46482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2" name="Rectangle 1131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3" name="Rectangle 1132"/>
          <p:cNvSpPr/>
          <p:nvPr/>
        </p:nvSpPr>
        <p:spPr>
          <a:xfrm>
            <a:off x="5562600" y="4419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4" name="Rectangle 1133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5" name="Rectangle 1134"/>
          <p:cNvSpPr/>
          <p:nvPr/>
        </p:nvSpPr>
        <p:spPr>
          <a:xfrm>
            <a:off x="5562600" y="5029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6" name="Rectangle 1135"/>
          <p:cNvSpPr/>
          <p:nvPr/>
        </p:nvSpPr>
        <p:spPr>
          <a:xfrm>
            <a:off x="5562600" y="4724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7" name="Rectangle 1136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8" name="Rectangle 1137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39" name="Rectangle 1138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0" name="Rectangle 1139"/>
          <p:cNvSpPr/>
          <p:nvPr/>
        </p:nvSpPr>
        <p:spPr>
          <a:xfrm>
            <a:off x="52578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1" name="Rectangle 1140"/>
          <p:cNvSpPr/>
          <p:nvPr/>
        </p:nvSpPr>
        <p:spPr>
          <a:xfrm>
            <a:off x="49530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2" name="Rectangle 1141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3" name="Rectangle 1142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4" name="Rectangle 1143"/>
          <p:cNvSpPr/>
          <p:nvPr/>
        </p:nvSpPr>
        <p:spPr>
          <a:xfrm>
            <a:off x="5562600" y="5334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5" name="Rectangle 1144"/>
          <p:cNvSpPr/>
          <p:nvPr/>
        </p:nvSpPr>
        <p:spPr>
          <a:xfrm>
            <a:off x="46482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146" name="Rectangle 1145"/>
          <p:cNvSpPr/>
          <p:nvPr/>
        </p:nvSpPr>
        <p:spPr>
          <a:xfrm>
            <a:off x="52578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7" name="Rectangle 1146"/>
          <p:cNvSpPr/>
          <p:nvPr/>
        </p:nvSpPr>
        <p:spPr>
          <a:xfrm>
            <a:off x="49530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8" name="Rectangle 1147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49" name="Rectangle 1148"/>
          <p:cNvSpPr/>
          <p:nvPr/>
        </p:nvSpPr>
        <p:spPr>
          <a:xfrm>
            <a:off x="46482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0" name="Rectangle 1149"/>
          <p:cNvSpPr/>
          <p:nvPr/>
        </p:nvSpPr>
        <p:spPr>
          <a:xfrm>
            <a:off x="52578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1" name="Rectangle 1150"/>
          <p:cNvSpPr/>
          <p:nvPr/>
        </p:nvSpPr>
        <p:spPr>
          <a:xfrm>
            <a:off x="49530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2" name="Rectangle 1151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3" name="Rectangle 1152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4" name="Rectangle 1153"/>
          <p:cNvSpPr/>
          <p:nvPr/>
        </p:nvSpPr>
        <p:spPr>
          <a:xfrm>
            <a:off x="5562600" y="6858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5" name="Rectangle 1154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6" name="Rectangle 1155"/>
          <p:cNvSpPr/>
          <p:nvPr/>
        </p:nvSpPr>
        <p:spPr>
          <a:xfrm>
            <a:off x="5562600" y="7162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7" name="Rectangle 1156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158" name="Rectangle 1157"/>
          <p:cNvSpPr/>
          <p:nvPr/>
        </p:nvSpPr>
        <p:spPr>
          <a:xfrm>
            <a:off x="46482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59" name="Rectangle 1158"/>
          <p:cNvSpPr/>
          <p:nvPr/>
        </p:nvSpPr>
        <p:spPr>
          <a:xfrm>
            <a:off x="46482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0" name="Rectangle 1159"/>
          <p:cNvSpPr/>
          <p:nvPr/>
        </p:nvSpPr>
        <p:spPr>
          <a:xfrm>
            <a:off x="46482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1" name="Rectangle 1160"/>
          <p:cNvSpPr/>
          <p:nvPr/>
        </p:nvSpPr>
        <p:spPr>
          <a:xfrm>
            <a:off x="46482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2" name="Rectangle 1161"/>
          <p:cNvSpPr/>
          <p:nvPr/>
        </p:nvSpPr>
        <p:spPr>
          <a:xfrm>
            <a:off x="52578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3" name="Rectangle 1162"/>
          <p:cNvSpPr/>
          <p:nvPr/>
        </p:nvSpPr>
        <p:spPr>
          <a:xfrm>
            <a:off x="49530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4" name="Rectangle 1163"/>
          <p:cNvSpPr/>
          <p:nvPr/>
        </p:nvSpPr>
        <p:spPr>
          <a:xfrm>
            <a:off x="52578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5" name="Rectangle 1164"/>
          <p:cNvSpPr/>
          <p:nvPr/>
        </p:nvSpPr>
        <p:spPr>
          <a:xfrm>
            <a:off x="49530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6" name="Rectangle 1165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7" name="Rectangle 1166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8" name="Rectangle 1167"/>
          <p:cNvSpPr/>
          <p:nvPr/>
        </p:nvSpPr>
        <p:spPr>
          <a:xfrm>
            <a:off x="52578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69" name="Rectangle 1168"/>
          <p:cNvSpPr/>
          <p:nvPr/>
        </p:nvSpPr>
        <p:spPr>
          <a:xfrm>
            <a:off x="49530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0" name="Rectangle 1169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1" name="Rectangle 1170"/>
          <p:cNvSpPr/>
          <p:nvPr/>
        </p:nvSpPr>
        <p:spPr>
          <a:xfrm>
            <a:off x="49530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2" name="Rectangle 1171"/>
          <p:cNvSpPr/>
          <p:nvPr/>
        </p:nvSpPr>
        <p:spPr>
          <a:xfrm>
            <a:off x="52578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3" name="Rectangle 1172"/>
          <p:cNvSpPr/>
          <p:nvPr/>
        </p:nvSpPr>
        <p:spPr>
          <a:xfrm>
            <a:off x="55626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4" name="Rectangle 1173"/>
          <p:cNvSpPr/>
          <p:nvPr/>
        </p:nvSpPr>
        <p:spPr>
          <a:xfrm>
            <a:off x="55626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5" name="Rectangle 1174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6" name="Rectangle 1175"/>
          <p:cNvSpPr/>
          <p:nvPr/>
        </p:nvSpPr>
        <p:spPr>
          <a:xfrm>
            <a:off x="55626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7" name="Rectangle 1176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8" name="Rectangle 1177"/>
          <p:cNvSpPr/>
          <p:nvPr/>
        </p:nvSpPr>
        <p:spPr>
          <a:xfrm>
            <a:off x="5562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79" name="Rectangle 1178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180" name="Rectangle 1179"/>
          <p:cNvSpPr/>
          <p:nvPr/>
        </p:nvSpPr>
        <p:spPr>
          <a:xfrm>
            <a:off x="58674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1" name="Rectangle 1180"/>
          <p:cNvSpPr/>
          <p:nvPr/>
        </p:nvSpPr>
        <p:spPr>
          <a:xfrm>
            <a:off x="58674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2" name="Rectangle 1181"/>
          <p:cNvSpPr/>
          <p:nvPr/>
        </p:nvSpPr>
        <p:spPr>
          <a:xfrm>
            <a:off x="58674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3" name="Rectangle 1182"/>
          <p:cNvSpPr/>
          <p:nvPr/>
        </p:nvSpPr>
        <p:spPr>
          <a:xfrm>
            <a:off x="58674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4" name="Rectangle 1183"/>
          <p:cNvSpPr/>
          <p:nvPr/>
        </p:nvSpPr>
        <p:spPr>
          <a:xfrm>
            <a:off x="64770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5" name="Rectangle 1184"/>
          <p:cNvSpPr/>
          <p:nvPr/>
        </p:nvSpPr>
        <p:spPr>
          <a:xfrm>
            <a:off x="61722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6" name="Rectangle 1185"/>
          <p:cNvSpPr/>
          <p:nvPr/>
        </p:nvSpPr>
        <p:spPr>
          <a:xfrm>
            <a:off x="64770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7" name="Rectangle 1186"/>
          <p:cNvSpPr/>
          <p:nvPr/>
        </p:nvSpPr>
        <p:spPr>
          <a:xfrm>
            <a:off x="61722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8" name="Rectangle 1187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89" name="Rectangle 1188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0" name="Rectangle 1189"/>
          <p:cNvSpPr/>
          <p:nvPr/>
        </p:nvSpPr>
        <p:spPr>
          <a:xfrm>
            <a:off x="64770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1" name="Rectangle 1190"/>
          <p:cNvSpPr/>
          <p:nvPr/>
        </p:nvSpPr>
        <p:spPr>
          <a:xfrm>
            <a:off x="61722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2" name="Rectangle 1191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3" name="Rectangle 1192"/>
          <p:cNvSpPr/>
          <p:nvPr/>
        </p:nvSpPr>
        <p:spPr>
          <a:xfrm>
            <a:off x="61722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4" name="Rectangle 1193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5" name="Rectangle 1194"/>
          <p:cNvSpPr/>
          <p:nvPr/>
        </p:nvSpPr>
        <p:spPr>
          <a:xfrm>
            <a:off x="6781800" y="2590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6" name="Rectangle 1195"/>
          <p:cNvSpPr/>
          <p:nvPr/>
        </p:nvSpPr>
        <p:spPr>
          <a:xfrm>
            <a:off x="6781800" y="2895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7" name="Rectangle 1196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8" name="Rectangle 1197"/>
          <p:cNvSpPr/>
          <p:nvPr/>
        </p:nvSpPr>
        <p:spPr>
          <a:xfrm>
            <a:off x="6781800" y="2286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199" name="Rectangle 1198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0" name="Rectangle 1199"/>
          <p:cNvSpPr/>
          <p:nvPr/>
        </p:nvSpPr>
        <p:spPr>
          <a:xfrm>
            <a:off x="6781800" y="1981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1" name="Rectangle 1200"/>
          <p:cNvSpPr/>
          <p:nvPr/>
        </p:nvSpPr>
        <p:spPr>
          <a:xfrm>
            <a:off x="58674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02" name="Rectangle 1201"/>
          <p:cNvSpPr/>
          <p:nvPr/>
        </p:nvSpPr>
        <p:spPr>
          <a:xfrm>
            <a:off x="6477000" y="762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3" name="Rectangle 1202"/>
          <p:cNvSpPr/>
          <p:nvPr/>
        </p:nvSpPr>
        <p:spPr>
          <a:xfrm>
            <a:off x="61722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4" name="Rectangle 1203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5" name="Rectangle 1204"/>
          <p:cNvSpPr/>
          <p:nvPr/>
        </p:nvSpPr>
        <p:spPr>
          <a:xfrm>
            <a:off x="58674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6" name="Rectangle 1205"/>
          <p:cNvSpPr/>
          <p:nvPr/>
        </p:nvSpPr>
        <p:spPr>
          <a:xfrm>
            <a:off x="58674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7" name="Rectangle 1206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8" name="Rectangle 1207"/>
          <p:cNvSpPr/>
          <p:nvPr/>
        </p:nvSpPr>
        <p:spPr>
          <a:xfrm>
            <a:off x="6477000" y="1371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09" name="Rectangle 1208"/>
          <p:cNvSpPr/>
          <p:nvPr/>
        </p:nvSpPr>
        <p:spPr>
          <a:xfrm>
            <a:off x="61722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0" name="Rectangle 1209"/>
          <p:cNvSpPr/>
          <p:nvPr/>
        </p:nvSpPr>
        <p:spPr>
          <a:xfrm>
            <a:off x="64770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1" name="Rectangle 1210"/>
          <p:cNvSpPr/>
          <p:nvPr/>
        </p:nvSpPr>
        <p:spPr>
          <a:xfrm>
            <a:off x="61722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2" name="Rectangle 1211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3" name="Rectangle 1212"/>
          <p:cNvSpPr/>
          <p:nvPr/>
        </p:nvSpPr>
        <p:spPr>
          <a:xfrm>
            <a:off x="58674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4" name="Rectangle 1213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5" name="Rectangle 1214"/>
          <p:cNvSpPr/>
          <p:nvPr/>
        </p:nvSpPr>
        <p:spPr>
          <a:xfrm>
            <a:off x="6781800" y="762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6" name="Rectangle 1215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7" name="Rectangle 1216"/>
          <p:cNvSpPr/>
          <p:nvPr/>
        </p:nvSpPr>
        <p:spPr>
          <a:xfrm>
            <a:off x="6781800" y="1371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8" name="Rectangle 1217"/>
          <p:cNvSpPr/>
          <p:nvPr/>
        </p:nvSpPr>
        <p:spPr>
          <a:xfrm>
            <a:off x="6781800" y="1066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19" name="Rectangle 1218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0" name="Rectangle 1219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1" name="Rectangle 1220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2" name="Rectangle 1221"/>
          <p:cNvSpPr/>
          <p:nvPr/>
        </p:nvSpPr>
        <p:spPr>
          <a:xfrm>
            <a:off x="64770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3" name="Rectangle 1222"/>
          <p:cNvSpPr/>
          <p:nvPr/>
        </p:nvSpPr>
        <p:spPr>
          <a:xfrm>
            <a:off x="61722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4" name="Rectangle 1223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5" name="Rectangle 1224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6" name="Rectangle 1225"/>
          <p:cNvSpPr/>
          <p:nvPr/>
        </p:nvSpPr>
        <p:spPr>
          <a:xfrm>
            <a:off x="6781800" y="1676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7" name="Rectangle 1226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228" name="Rectangle 1227"/>
          <p:cNvSpPr/>
          <p:nvPr/>
        </p:nvSpPr>
        <p:spPr>
          <a:xfrm>
            <a:off x="58674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29" name="Rectangle 1228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0" name="Rectangle 1229"/>
          <p:cNvSpPr/>
          <p:nvPr/>
        </p:nvSpPr>
        <p:spPr>
          <a:xfrm>
            <a:off x="58674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1" name="Rectangle 1230"/>
          <p:cNvSpPr/>
          <p:nvPr/>
        </p:nvSpPr>
        <p:spPr>
          <a:xfrm>
            <a:off x="58674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2" name="Rectangle 1231"/>
          <p:cNvSpPr/>
          <p:nvPr/>
        </p:nvSpPr>
        <p:spPr>
          <a:xfrm>
            <a:off x="64770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3" name="Rectangle 1232"/>
          <p:cNvSpPr/>
          <p:nvPr/>
        </p:nvSpPr>
        <p:spPr>
          <a:xfrm>
            <a:off x="61722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4" name="Rectangle 1233"/>
          <p:cNvSpPr/>
          <p:nvPr/>
        </p:nvSpPr>
        <p:spPr>
          <a:xfrm>
            <a:off x="64770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5" name="Rectangle 1234"/>
          <p:cNvSpPr/>
          <p:nvPr/>
        </p:nvSpPr>
        <p:spPr>
          <a:xfrm>
            <a:off x="61722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6" name="Rectangle 1235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7" name="Rectangle 1236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8" name="Rectangle 1237"/>
          <p:cNvSpPr/>
          <p:nvPr/>
        </p:nvSpPr>
        <p:spPr>
          <a:xfrm>
            <a:off x="64770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39" name="Rectangle 1238"/>
          <p:cNvSpPr/>
          <p:nvPr/>
        </p:nvSpPr>
        <p:spPr>
          <a:xfrm>
            <a:off x="61722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0" name="Rectangle 1239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1" name="Rectangle 1240"/>
          <p:cNvSpPr/>
          <p:nvPr/>
        </p:nvSpPr>
        <p:spPr>
          <a:xfrm>
            <a:off x="61722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2" name="Rectangle 1241"/>
          <p:cNvSpPr/>
          <p:nvPr/>
        </p:nvSpPr>
        <p:spPr>
          <a:xfrm>
            <a:off x="64770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3" name="Rectangle 1242"/>
          <p:cNvSpPr/>
          <p:nvPr/>
        </p:nvSpPr>
        <p:spPr>
          <a:xfrm>
            <a:off x="6781800" y="5029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4" name="Rectangle 1243"/>
          <p:cNvSpPr/>
          <p:nvPr/>
        </p:nvSpPr>
        <p:spPr>
          <a:xfrm>
            <a:off x="6781800" y="5334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5" name="Rectangle 1244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6" name="Rectangle 1245"/>
          <p:cNvSpPr/>
          <p:nvPr/>
        </p:nvSpPr>
        <p:spPr>
          <a:xfrm>
            <a:off x="6781800" y="4724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7" name="Rectangle 1246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8" name="Rectangle 1247"/>
          <p:cNvSpPr/>
          <p:nvPr/>
        </p:nvSpPr>
        <p:spPr>
          <a:xfrm>
            <a:off x="6781800" y="4419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49" name="Rectangle 1248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50" name="Rectangle 1249"/>
          <p:cNvSpPr/>
          <p:nvPr/>
        </p:nvSpPr>
        <p:spPr>
          <a:xfrm>
            <a:off x="6477000" y="3200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1" name="Rectangle 1250"/>
          <p:cNvSpPr/>
          <p:nvPr/>
        </p:nvSpPr>
        <p:spPr>
          <a:xfrm>
            <a:off x="61722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2" name="Rectangle 1251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3" name="Rectangle 1252"/>
          <p:cNvSpPr/>
          <p:nvPr/>
        </p:nvSpPr>
        <p:spPr>
          <a:xfrm>
            <a:off x="58674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4" name="Rectangle 1253"/>
          <p:cNvSpPr/>
          <p:nvPr/>
        </p:nvSpPr>
        <p:spPr>
          <a:xfrm>
            <a:off x="58674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5" name="Rectangle 1254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6" name="Rectangle 1255"/>
          <p:cNvSpPr/>
          <p:nvPr/>
        </p:nvSpPr>
        <p:spPr>
          <a:xfrm>
            <a:off x="6477000" y="3810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7" name="Rectangle 1256"/>
          <p:cNvSpPr/>
          <p:nvPr/>
        </p:nvSpPr>
        <p:spPr>
          <a:xfrm>
            <a:off x="61722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8" name="Rectangle 1257"/>
          <p:cNvSpPr/>
          <p:nvPr/>
        </p:nvSpPr>
        <p:spPr>
          <a:xfrm>
            <a:off x="64770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59" name="Rectangle 1258"/>
          <p:cNvSpPr/>
          <p:nvPr/>
        </p:nvSpPr>
        <p:spPr>
          <a:xfrm>
            <a:off x="61722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0" name="Rectangle 1259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1" name="Rectangle 1260"/>
          <p:cNvSpPr/>
          <p:nvPr/>
        </p:nvSpPr>
        <p:spPr>
          <a:xfrm>
            <a:off x="58674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2" name="Rectangle 1261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3" name="Rectangle 1262"/>
          <p:cNvSpPr/>
          <p:nvPr/>
        </p:nvSpPr>
        <p:spPr>
          <a:xfrm>
            <a:off x="6781800" y="3200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4" name="Rectangle 1263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5" name="Rectangle 1264"/>
          <p:cNvSpPr/>
          <p:nvPr/>
        </p:nvSpPr>
        <p:spPr>
          <a:xfrm>
            <a:off x="6781800" y="3810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6" name="Rectangle 1265"/>
          <p:cNvSpPr/>
          <p:nvPr/>
        </p:nvSpPr>
        <p:spPr>
          <a:xfrm>
            <a:off x="6781800" y="3505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7" name="Rectangle 1266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8" name="Rectangle 1267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69" name="Rectangle 1268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0" name="Rectangle 1269"/>
          <p:cNvSpPr/>
          <p:nvPr/>
        </p:nvSpPr>
        <p:spPr>
          <a:xfrm>
            <a:off x="64770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1" name="Rectangle 1270"/>
          <p:cNvSpPr/>
          <p:nvPr/>
        </p:nvSpPr>
        <p:spPr>
          <a:xfrm>
            <a:off x="6172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2" name="Rectangle 1271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3" name="Rectangle 1272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4" name="Rectangle 1273"/>
          <p:cNvSpPr/>
          <p:nvPr/>
        </p:nvSpPr>
        <p:spPr>
          <a:xfrm>
            <a:off x="6781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5" name="Rectangle 1274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276" name="Rectangle 1275"/>
          <p:cNvSpPr/>
          <p:nvPr/>
        </p:nvSpPr>
        <p:spPr>
          <a:xfrm>
            <a:off x="58674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7" name="Rectangle 1276"/>
          <p:cNvSpPr/>
          <p:nvPr/>
        </p:nvSpPr>
        <p:spPr>
          <a:xfrm>
            <a:off x="58674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8" name="Rectangle 1277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79" name="Rectangle 1278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0" name="Rectangle 1279"/>
          <p:cNvSpPr/>
          <p:nvPr/>
        </p:nvSpPr>
        <p:spPr>
          <a:xfrm>
            <a:off x="64770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1" name="Rectangle 1280"/>
          <p:cNvSpPr/>
          <p:nvPr/>
        </p:nvSpPr>
        <p:spPr>
          <a:xfrm>
            <a:off x="61722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2" name="Rectangle 1281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3" name="Rectangle 1282"/>
          <p:cNvSpPr/>
          <p:nvPr/>
        </p:nvSpPr>
        <p:spPr>
          <a:xfrm>
            <a:off x="61722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4" name="Rectangle 1283"/>
          <p:cNvSpPr/>
          <p:nvPr/>
        </p:nvSpPr>
        <p:spPr>
          <a:xfrm>
            <a:off x="64770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5" name="Rectangle 1284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6" name="Rectangle 1285"/>
          <p:cNvSpPr/>
          <p:nvPr/>
        </p:nvSpPr>
        <p:spPr>
          <a:xfrm>
            <a:off x="6781800" y="7162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7" name="Rectangle 1286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8" name="Rectangle 1287"/>
          <p:cNvSpPr/>
          <p:nvPr/>
        </p:nvSpPr>
        <p:spPr>
          <a:xfrm>
            <a:off x="6781800" y="6858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89" name="Rectangle 1288"/>
          <p:cNvSpPr/>
          <p:nvPr/>
        </p:nvSpPr>
        <p:spPr>
          <a:xfrm>
            <a:off x="58674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290" name="Rectangle 1289"/>
          <p:cNvSpPr/>
          <p:nvPr/>
        </p:nvSpPr>
        <p:spPr>
          <a:xfrm>
            <a:off x="6477000" y="5638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1" name="Rectangle 1290"/>
          <p:cNvSpPr/>
          <p:nvPr/>
        </p:nvSpPr>
        <p:spPr>
          <a:xfrm>
            <a:off x="61722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2" name="Rectangle 1291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3" name="Rectangle 1292"/>
          <p:cNvSpPr/>
          <p:nvPr/>
        </p:nvSpPr>
        <p:spPr>
          <a:xfrm>
            <a:off x="58674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4" name="Rectangle 1293"/>
          <p:cNvSpPr/>
          <p:nvPr/>
        </p:nvSpPr>
        <p:spPr>
          <a:xfrm>
            <a:off x="58674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5" name="Rectangle 1294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6" name="Rectangle 1295"/>
          <p:cNvSpPr/>
          <p:nvPr/>
        </p:nvSpPr>
        <p:spPr>
          <a:xfrm>
            <a:off x="6477000" y="6248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7" name="Rectangle 1296"/>
          <p:cNvSpPr/>
          <p:nvPr/>
        </p:nvSpPr>
        <p:spPr>
          <a:xfrm>
            <a:off x="61722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8" name="Rectangle 1297"/>
          <p:cNvSpPr/>
          <p:nvPr/>
        </p:nvSpPr>
        <p:spPr>
          <a:xfrm>
            <a:off x="64770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299" name="Rectangle 1298"/>
          <p:cNvSpPr/>
          <p:nvPr/>
        </p:nvSpPr>
        <p:spPr>
          <a:xfrm>
            <a:off x="61722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0" name="Rectangle 1299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1" name="Rectangle 1300"/>
          <p:cNvSpPr/>
          <p:nvPr/>
        </p:nvSpPr>
        <p:spPr>
          <a:xfrm>
            <a:off x="58674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2" name="Rectangle 1301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3" name="Rectangle 1302"/>
          <p:cNvSpPr/>
          <p:nvPr/>
        </p:nvSpPr>
        <p:spPr>
          <a:xfrm>
            <a:off x="6781800" y="5638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4" name="Rectangle 1303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5" name="Rectangle 1304"/>
          <p:cNvSpPr/>
          <p:nvPr/>
        </p:nvSpPr>
        <p:spPr>
          <a:xfrm>
            <a:off x="6781800" y="6248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6" name="Rectangle 1305"/>
          <p:cNvSpPr/>
          <p:nvPr/>
        </p:nvSpPr>
        <p:spPr>
          <a:xfrm>
            <a:off x="6781800" y="5943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7" name="Rectangle 1306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8" name="Rectangle 1307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09" name="Rectangle 1308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0" name="Rectangle 1309"/>
          <p:cNvSpPr/>
          <p:nvPr/>
        </p:nvSpPr>
        <p:spPr>
          <a:xfrm>
            <a:off x="64770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1" name="Rectangle 1310"/>
          <p:cNvSpPr/>
          <p:nvPr/>
        </p:nvSpPr>
        <p:spPr>
          <a:xfrm>
            <a:off x="61722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2" name="Rectangle 1311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3" name="Rectangle 1312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4" name="Rectangle 1313"/>
          <p:cNvSpPr/>
          <p:nvPr/>
        </p:nvSpPr>
        <p:spPr>
          <a:xfrm>
            <a:off x="6781800" y="6553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5" name="Rectangle 1314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316" name="Rectangle 1315"/>
          <p:cNvSpPr/>
          <p:nvPr/>
        </p:nvSpPr>
        <p:spPr>
          <a:xfrm>
            <a:off x="7086600" y="3505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7" name="Rectangle 1316"/>
          <p:cNvSpPr/>
          <p:nvPr/>
        </p:nvSpPr>
        <p:spPr>
          <a:xfrm>
            <a:off x="7086600" y="3810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8" name="Rectangle 1317"/>
          <p:cNvSpPr/>
          <p:nvPr/>
        </p:nvSpPr>
        <p:spPr>
          <a:xfrm>
            <a:off x="7086600" y="4114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19" name="Rectangle 1318"/>
          <p:cNvSpPr/>
          <p:nvPr/>
        </p:nvSpPr>
        <p:spPr>
          <a:xfrm>
            <a:off x="7086600" y="3200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37" name="Rectangle 1336"/>
          <p:cNvSpPr/>
          <p:nvPr/>
        </p:nvSpPr>
        <p:spPr>
          <a:xfrm>
            <a:off x="7086600" y="1981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41" name="Rectangle 1340"/>
          <p:cNvSpPr/>
          <p:nvPr/>
        </p:nvSpPr>
        <p:spPr>
          <a:xfrm>
            <a:off x="7086600" y="2286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2" name="Rectangle 1341"/>
          <p:cNvSpPr/>
          <p:nvPr/>
        </p:nvSpPr>
        <p:spPr>
          <a:xfrm>
            <a:off x="7086600" y="2590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3" name="Rectangle 1342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49" name="Rectangle 1348"/>
          <p:cNvSpPr/>
          <p:nvPr/>
        </p:nvSpPr>
        <p:spPr>
          <a:xfrm>
            <a:off x="7086600" y="28956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3" name="Rectangle 1362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364" name="Rectangle 1363"/>
          <p:cNvSpPr/>
          <p:nvPr/>
        </p:nvSpPr>
        <p:spPr>
          <a:xfrm>
            <a:off x="7086600" y="5943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5" name="Rectangle 1364"/>
          <p:cNvSpPr/>
          <p:nvPr/>
        </p:nvSpPr>
        <p:spPr>
          <a:xfrm>
            <a:off x="7086600" y="6248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6" name="Rectangle 1365"/>
          <p:cNvSpPr/>
          <p:nvPr/>
        </p:nvSpPr>
        <p:spPr>
          <a:xfrm>
            <a:off x="7086600" y="65532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67" name="Rectangle 1366"/>
          <p:cNvSpPr/>
          <p:nvPr/>
        </p:nvSpPr>
        <p:spPr>
          <a:xfrm>
            <a:off x="7086600" y="5638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85" name="Rectangle 1384"/>
          <p:cNvSpPr/>
          <p:nvPr/>
        </p:nvSpPr>
        <p:spPr>
          <a:xfrm>
            <a:off x="7086600" y="44196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389" name="Rectangle 1388"/>
          <p:cNvSpPr/>
          <p:nvPr/>
        </p:nvSpPr>
        <p:spPr>
          <a:xfrm>
            <a:off x="7086600" y="47244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0" name="Rectangle 1389"/>
          <p:cNvSpPr/>
          <p:nvPr/>
        </p:nvSpPr>
        <p:spPr>
          <a:xfrm>
            <a:off x="7086600" y="5029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1" name="Rectangle 1390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397" name="Rectangle 1396"/>
          <p:cNvSpPr/>
          <p:nvPr/>
        </p:nvSpPr>
        <p:spPr>
          <a:xfrm>
            <a:off x="7086600" y="53340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11" name="Rectangle 1410"/>
          <p:cNvSpPr/>
          <p:nvPr/>
        </p:nvSpPr>
        <p:spPr>
          <a:xfrm>
            <a:off x="7086600" y="6858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1415" name="Rectangle 1414"/>
          <p:cNvSpPr/>
          <p:nvPr/>
        </p:nvSpPr>
        <p:spPr>
          <a:xfrm>
            <a:off x="7086600" y="7162800"/>
            <a:ext cx="304800" cy="304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3" name="Rectangle 1422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1424" name="Rectangle 1423"/>
          <p:cNvSpPr/>
          <p:nvPr/>
        </p:nvSpPr>
        <p:spPr>
          <a:xfrm>
            <a:off x="7086600" y="10668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5" name="Rectangle 1424"/>
          <p:cNvSpPr/>
          <p:nvPr/>
        </p:nvSpPr>
        <p:spPr>
          <a:xfrm>
            <a:off x="7086600" y="13716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6" name="Rectangle 1425"/>
          <p:cNvSpPr/>
          <p:nvPr/>
        </p:nvSpPr>
        <p:spPr>
          <a:xfrm>
            <a:off x="7086600" y="16764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1427" name="Rectangle 1426"/>
          <p:cNvSpPr/>
          <p:nvPr/>
        </p:nvSpPr>
        <p:spPr>
          <a:xfrm>
            <a:off x="7086600" y="762000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/>
          </a:p>
        </p:txBody>
      </p:sp>
      <p:sp>
        <p:nvSpPr>
          <p:cNvPr id="701" name="Rectangle 700"/>
          <p:cNvSpPr/>
          <p:nvPr/>
        </p:nvSpPr>
        <p:spPr>
          <a:xfrm rot="5400000">
            <a:off x="4419600" y="7467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/>
          <p:cNvSpPr/>
          <p:nvPr/>
        </p:nvSpPr>
        <p:spPr>
          <a:xfrm rot="5400000">
            <a:off x="7315200" y="7315201"/>
            <a:ext cx="1523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5956</TotalTime>
  <Words>159</Words>
  <Application>Microsoft Office PowerPoint</Application>
  <PresentationFormat>Custom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 Fauth</dc:creator>
  <cp:lastModifiedBy>Fred Fauth</cp:lastModifiedBy>
  <cp:revision>7</cp:revision>
  <dcterms:created xsi:type="dcterms:W3CDTF">2019-01-03T22:30:13Z</dcterms:created>
  <dcterms:modified xsi:type="dcterms:W3CDTF">2019-03-12T17:17:51Z</dcterms:modified>
</cp:coreProperties>
</file>