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7" r:id="rId2"/>
    <p:sldId id="287" r:id="rId3"/>
    <p:sldId id="286" r:id="rId4"/>
    <p:sldId id="285" r:id="rId5"/>
    <p:sldId id="279" r:id="rId6"/>
    <p:sldId id="282" r:id="rId7"/>
    <p:sldId id="276" r:id="rId8"/>
    <p:sldId id="272" r:id="rId9"/>
    <p:sldId id="275" r:id="rId10"/>
    <p:sldId id="273" r:id="rId11"/>
    <p:sldId id="274" r:id="rId12"/>
  </p:sldIdLst>
  <p:sldSz cx="9144000" cy="9144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850" y="-498"/>
      </p:cViewPr>
      <p:guideLst>
        <p:guide orient="horz" pos="288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C261A7-D44F-4F12-B12C-F6AFDDC1726C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3A2E2-D981-42E8-8273-B18B347FE6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B3A2E2-D981-42E8-8273-B18B347FE6D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40569"/>
            <a:ext cx="77724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81600"/>
            <a:ext cx="64008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6826E-46A0-4EAD-A2C7-10DF527169C5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773C-17A1-4A85-9494-F7F3B9EFD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6826E-46A0-4EAD-A2C7-10DF527169C5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773C-17A1-4A85-9494-F7F3B9EFD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88951"/>
            <a:ext cx="2057400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88951"/>
            <a:ext cx="601980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6826E-46A0-4EAD-A2C7-10DF527169C5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773C-17A1-4A85-9494-F7F3B9EFD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6826E-46A0-4EAD-A2C7-10DF527169C5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773C-17A1-4A85-9494-F7F3B9EFD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875867"/>
            <a:ext cx="77724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75620"/>
            <a:ext cx="77724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6826E-46A0-4EAD-A2C7-10DF527169C5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773C-17A1-4A85-9494-F7F3B9EFD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844801"/>
            <a:ext cx="4038600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844801"/>
            <a:ext cx="4038600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6826E-46A0-4EAD-A2C7-10DF527169C5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773C-17A1-4A85-9494-F7F3B9EFD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6184"/>
            <a:ext cx="82296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46817"/>
            <a:ext cx="4040188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99833"/>
            <a:ext cx="4040188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2046817"/>
            <a:ext cx="4041775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899833"/>
            <a:ext cx="4041775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6826E-46A0-4EAD-A2C7-10DF527169C5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773C-17A1-4A85-9494-F7F3B9EFD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6826E-46A0-4EAD-A2C7-10DF527169C5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773C-17A1-4A85-9494-F7F3B9EFD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6826E-46A0-4EAD-A2C7-10DF527169C5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773C-17A1-4A85-9494-F7F3B9EFD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364067"/>
            <a:ext cx="3008313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64069"/>
            <a:ext cx="5111750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913469"/>
            <a:ext cx="3008313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6826E-46A0-4EAD-A2C7-10DF527169C5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773C-17A1-4A85-9494-F7F3B9EFD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6400801"/>
            <a:ext cx="54864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17033"/>
            <a:ext cx="54864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7156452"/>
            <a:ext cx="54864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6826E-46A0-4EAD-A2C7-10DF527169C5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773C-17A1-4A85-9494-F7F3B9EFD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66184"/>
            <a:ext cx="82296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33602"/>
            <a:ext cx="82296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8475136"/>
            <a:ext cx="2133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6826E-46A0-4EAD-A2C7-10DF527169C5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8475136"/>
            <a:ext cx="2895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8475136"/>
            <a:ext cx="2133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6773C-17A1-4A85-9494-F7F3B9EFD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9" name="Rectangle 1808"/>
          <p:cNvSpPr/>
          <p:nvPr/>
        </p:nvSpPr>
        <p:spPr>
          <a:xfrm>
            <a:off x="8382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5" name="Rectangle 1814"/>
          <p:cNvSpPr/>
          <p:nvPr/>
        </p:nvSpPr>
        <p:spPr>
          <a:xfrm>
            <a:off x="8382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6" name="Rectangle 1825"/>
          <p:cNvSpPr/>
          <p:nvPr/>
        </p:nvSpPr>
        <p:spPr>
          <a:xfrm>
            <a:off x="8382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7" name="Rectangle 1826"/>
          <p:cNvSpPr/>
          <p:nvPr/>
        </p:nvSpPr>
        <p:spPr>
          <a:xfrm>
            <a:off x="8382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9" name="Rectangle 1828"/>
          <p:cNvSpPr/>
          <p:nvPr/>
        </p:nvSpPr>
        <p:spPr>
          <a:xfrm>
            <a:off x="8382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37" name="Rectangle 736"/>
          <p:cNvSpPr/>
          <p:nvPr/>
        </p:nvSpPr>
        <p:spPr>
          <a:xfrm>
            <a:off x="8382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1" name="Rectangle 740"/>
          <p:cNvSpPr/>
          <p:nvPr/>
        </p:nvSpPr>
        <p:spPr>
          <a:xfrm>
            <a:off x="8382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2" name="Rectangle 741"/>
          <p:cNvSpPr/>
          <p:nvPr/>
        </p:nvSpPr>
        <p:spPr>
          <a:xfrm>
            <a:off x="8382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4" name="Rectangle 743"/>
          <p:cNvSpPr/>
          <p:nvPr/>
        </p:nvSpPr>
        <p:spPr>
          <a:xfrm>
            <a:off x="8382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5" name="Rectangle 744"/>
          <p:cNvSpPr/>
          <p:nvPr/>
        </p:nvSpPr>
        <p:spPr>
          <a:xfrm>
            <a:off x="8382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6" name="Rectangle 745"/>
          <p:cNvSpPr/>
          <p:nvPr/>
        </p:nvSpPr>
        <p:spPr>
          <a:xfrm>
            <a:off x="8382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8" name="Rectangle 747"/>
          <p:cNvSpPr/>
          <p:nvPr/>
        </p:nvSpPr>
        <p:spPr>
          <a:xfrm>
            <a:off x="8382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2" name="Rectangle 751"/>
          <p:cNvSpPr/>
          <p:nvPr/>
        </p:nvSpPr>
        <p:spPr>
          <a:xfrm>
            <a:off x="8382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3" name="Rectangle 752"/>
          <p:cNvSpPr/>
          <p:nvPr/>
        </p:nvSpPr>
        <p:spPr>
          <a:xfrm>
            <a:off x="8382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5" name="Rectangle 754"/>
          <p:cNvSpPr/>
          <p:nvPr/>
        </p:nvSpPr>
        <p:spPr>
          <a:xfrm>
            <a:off x="8382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6" name="Rectangle 755"/>
          <p:cNvSpPr/>
          <p:nvPr/>
        </p:nvSpPr>
        <p:spPr>
          <a:xfrm>
            <a:off x="8382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7" name="Rectangle 756"/>
          <p:cNvSpPr/>
          <p:nvPr/>
        </p:nvSpPr>
        <p:spPr>
          <a:xfrm>
            <a:off x="8382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9" name="Rectangle 758"/>
          <p:cNvSpPr/>
          <p:nvPr/>
        </p:nvSpPr>
        <p:spPr>
          <a:xfrm>
            <a:off x="8382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3" name="Rectangle 762"/>
          <p:cNvSpPr/>
          <p:nvPr/>
        </p:nvSpPr>
        <p:spPr>
          <a:xfrm>
            <a:off x="8382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4" name="Rectangle 763"/>
          <p:cNvSpPr/>
          <p:nvPr/>
        </p:nvSpPr>
        <p:spPr>
          <a:xfrm>
            <a:off x="8382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6" name="Rectangle 765"/>
          <p:cNvSpPr/>
          <p:nvPr/>
        </p:nvSpPr>
        <p:spPr>
          <a:xfrm>
            <a:off x="8382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7" name="Rectangle 766"/>
          <p:cNvSpPr/>
          <p:nvPr/>
        </p:nvSpPr>
        <p:spPr>
          <a:xfrm>
            <a:off x="8382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8" name="Rectangle 767"/>
          <p:cNvSpPr/>
          <p:nvPr/>
        </p:nvSpPr>
        <p:spPr>
          <a:xfrm>
            <a:off x="8382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0" name="Rectangle 769"/>
          <p:cNvSpPr/>
          <p:nvPr/>
        </p:nvSpPr>
        <p:spPr>
          <a:xfrm>
            <a:off x="8382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4" name="Rectangle 773"/>
          <p:cNvSpPr/>
          <p:nvPr/>
        </p:nvSpPr>
        <p:spPr>
          <a:xfrm>
            <a:off x="8382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5" name="Rectangle 774"/>
          <p:cNvSpPr/>
          <p:nvPr/>
        </p:nvSpPr>
        <p:spPr>
          <a:xfrm>
            <a:off x="8382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7" name="Rectangle 776"/>
          <p:cNvSpPr/>
          <p:nvPr/>
        </p:nvSpPr>
        <p:spPr>
          <a:xfrm>
            <a:off x="8382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8" name="Rectangle 777"/>
          <p:cNvSpPr/>
          <p:nvPr/>
        </p:nvSpPr>
        <p:spPr>
          <a:xfrm>
            <a:off x="8382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9" name="Rectangle 778"/>
          <p:cNvSpPr/>
          <p:nvPr/>
        </p:nvSpPr>
        <p:spPr>
          <a:xfrm>
            <a:off x="8382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1" name="Rectangle 780"/>
          <p:cNvSpPr/>
          <p:nvPr/>
        </p:nvSpPr>
        <p:spPr>
          <a:xfrm>
            <a:off x="838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6" name="Rectangle 785"/>
          <p:cNvSpPr/>
          <p:nvPr/>
        </p:nvSpPr>
        <p:spPr>
          <a:xfrm>
            <a:off x="838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1" name="Rectangle 790"/>
          <p:cNvSpPr/>
          <p:nvPr/>
        </p:nvSpPr>
        <p:spPr>
          <a:xfrm>
            <a:off x="14478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3" name="Rectangle 792"/>
          <p:cNvSpPr/>
          <p:nvPr/>
        </p:nvSpPr>
        <p:spPr>
          <a:xfrm>
            <a:off x="17526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8" name="Rectangle 797"/>
          <p:cNvSpPr/>
          <p:nvPr/>
        </p:nvSpPr>
        <p:spPr>
          <a:xfrm>
            <a:off x="14478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799" name="Rectangle 798"/>
          <p:cNvSpPr/>
          <p:nvPr/>
        </p:nvSpPr>
        <p:spPr>
          <a:xfrm>
            <a:off x="17526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0" name="Rectangle 799"/>
          <p:cNvSpPr/>
          <p:nvPr/>
        </p:nvSpPr>
        <p:spPr>
          <a:xfrm>
            <a:off x="14478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1" name="Rectangle 800"/>
          <p:cNvSpPr/>
          <p:nvPr/>
        </p:nvSpPr>
        <p:spPr>
          <a:xfrm>
            <a:off x="14478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2" name="Rectangle 801"/>
          <p:cNvSpPr/>
          <p:nvPr/>
        </p:nvSpPr>
        <p:spPr>
          <a:xfrm>
            <a:off x="14478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3" name="Rectangle 802"/>
          <p:cNvSpPr/>
          <p:nvPr/>
        </p:nvSpPr>
        <p:spPr>
          <a:xfrm>
            <a:off x="17526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4" name="Rectangle 803"/>
          <p:cNvSpPr/>
          <p:nvPr/>
        </p:nvSpPr>
        <p:spPr>
          <a:xfrm>
            <a:off x="17526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5" name="Rectangle 804"/>
          <p:cNvSpPr/>
          <p:nvPr/>
        </p:nvSpPr>
        <p:spPr>
          <a:xfrm>
            <a:off x="14478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6" name="Rectangle 805"/>
          <p:cNvSpPr/>
          <p:nvPr/>
        </p:nvSpPr>
        <p:spPr>
          <a:xfrm>
            <a:off x="17526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7" name="Rectangle 806"/>
          <p:cNvSpPr/>
          <p:nvPr/>
        </p:nvSpPr>
        <p:spPr>
          <a:xfrm>
            <a:off x="17526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8" name="Rectangle 807"/>
          <p:cNvSpPr/>
          <p:nvPr/>
        </p:nvSpPr>
        <p:spPr>
          <a:xfrm>
            <a:off x="17526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9" name="Rectangle 808"/>
          <p:cNvSpPr/>
          <p:nvPr/>
        </p:nvSpPr>
        <p:spPr>
          <a:xfrm>
            <a:off x="1447800" y="2590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810" name="Rectangle 809"/>
          <p:cNvSpPr/>
          <p:nvPr/>
        </p:nvSpPr>
        <p:spPr>
          <a:xfrm>
            <a:off x="1752600" y="2590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1" name="Rectangle 810"/>
          <p:cNvSpPr/>
          <p:nvPr/>
        </p:nvSpPr>
        <p:spPr>
          <a:xfrm>
            <a:off x="14478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2" name="Rectangle 811"/>
          <p:cNvSpPr/>
          <p:nvPr/>
        </p:nvSpPr>
        <p:spPr>
          <a:xfrm>
            <a:off x="14478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3" name="Rectangle 812"/>
          <p:cNvSpPr/>
          <p:nvPr/>
        </p:nvSpPr>
        <p:spPr>
          <a:xfrm>
            <a:off x="14478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4" name="Rectangle 813"/>
          <p:cNvSpPr/>
          <p:nvPr/>
        </p:nvSpPr>
        <p:spPr>
          <a:xfrm>
            <a:off x="17526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5" name="Rectangle 814"/>
          <p:cNvSpPr/>
          <p:nvPr/>
        </p:nvSpPr>
        <p:spPr>
          <a:xfrm>
            <a:off x="17526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6" name="Rectangle 815"/>
          <p:cNvSpPr/>
          <p:nvPr/>
        </p:nvSpPr>
        <p:spPr>
          <a:xfrm>
            <a:off x="14478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7" name="Rectangle 816"/>
          <p:cNvSpPr/>
          <p:nvPr/>
        </p:nvSpPr>
        <p:spPr>
          <a:xfrm>
            <a:off x="17526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8" name="Rectangle 817"/>
          <p:cNvSpPr/>
          <p:nvPr/>
        </p:nvSpPr>
        <p:spPr>
          <a:xfrm>
            <a:off x="17526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9" name="Rectangle 818"/>
          <p:cNvSpPr/>
          <p:nvPr/>
        </p:nvSpPr>
        <p:spPr>
          <a:xfrm>
            <a:off x="17526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0" name="Rectangle 819"/>
          <p:cNvSpPr/>
          <p:nvPr/>
        </p:nvSpPr>
        <p:spPr>
          <a:xfrm>
            <a:off x="1447800" y="3810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821" name="Rectangle 820"/>
          <p:cNvSpPr/>
          <p:nvPr/>
        </p:nvSpPr>
        <p:spPr>
          <a:xfrm>
            <a:off x="1752600" y="3810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2" name="Rectangle 821"/>
          <p:cNvSpPr/>
          <p:nvPr/>
        </p:nvSpPr>
        <p:spPr>
          <a:xfrm>
            <a:off x="14478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3" name="Rectangle 822"/>
          <p:cNvSpPr/>
          <p:nvPr/>
        </p:nvSpPr>
        <p:spPr>
          <a:xfrm>
            <a:off x="14478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4" name="Rectangle 823"/>
          <p:cNvSpPr/>
          <p:nvPr/>
        </p:nvSpPr>
        <p:spPr>
          <a:xfrm>
            <a:off x="14478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5" name="Rectangle 824"/>
          <p:cNvSpPr/>
          <p:nvPr/>
        </p:nvSpPr>
        <p:spPr>
          <a:xfrm>
            <a:off x="17526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6" name="Rectangle 825"/>
          <p:cNvSpPr/>
          <p:nvPr/>
        </p:nvSpPr>
        <p:spPr>
          <a:xfrm>
            <a:off x="17526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7" name="Rectangle 826"/>
          <p:cNvSpPr/>
          <p:nvPr/>
        </p:nvSpPr>
        <p:spPr>
          <a:xfrm>
            <a:off x="14478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8" name="Rectangle 827"/>
          <p:cNvSpPr/>
          <p:nvPr/>
        </p:nvSpPr>
        <p:spPr>
          <a:xfrm>
            <a:off x="17526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9" name="Rectangle 828"/>
          <p:cNvSpPr/>
          <p:nvPr/>
        </p:nvSpPr>
        <p:spPr>
          <a:xfrm>
            <a:off x="17526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0" name="Rectangle 829"/>
          <p:cNvSpPr/>
          <p:nvPr/>
        </p:nvSpPr>
        <p:spPr>
          <a:xfrm>
            <a:off x="17526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1" name="Rectangle 830"/>
          <p:cNvSpPr/>
          <p:nvPr/>
        </p:nvSpPr>
        <p:spPr>
          <a:xfrm>
            <a:off x="1447800" y="5029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832" name="Rectangle 831"/>
          <p:cNvSpPr/>
          <p:nvPr/>
        </p:nvSpPr>
        <p:spPr>
          <a:xfrm>
            <a:off x="1752600" y="5029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3" name="Rectangle 832"/>
          <p:cNvSpPr/>
          <p:nvPr/>
        </p:nvSpPr>
        <p:spPr>
          <a:xfrm>
            <a:off x="14478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4" name="Rectangle 833"/>
          <p:cNvSpPr/>
          <p:nvPr/>
        </p:nvSpPr>
        <p:spPr>
          <a:xfrm>
            <a:off x="14478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5" name="Rectangle 834"/>
          <p:cNvSpPr/>
          <p:nvPr/>
        </p:nvSpPr>
        <p:spPr>
          <a:xfrm>
            <a:off x="14478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6" name="Rectangle 835"/>
          <p:cNvSpPr/>
          <p:nvPr/>
        </p:nvSpPr>
        <p:spPr>
          <a:xfrm>
            <a:off x="17526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7" name="Rectangle 836"/>
          <p:cNvSpPr/>
          <p:nvPr/>
        </p:nvSpPr>
        <p:spPr>
          <a:xfrm>
            <a:off x="17526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8" name="Rectangle 837"/>
          <p:cNvSpPr/>
          <p:nvPr/>
        </p:nvSpPr>
        <p:spPr>
          <a:xfrm>
            <a:off x="14478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9" name="Rectangle 838"/>
          <p:cNvSpPr/>
          <p:nvPr/>
        </p:nvSpPr>
        <p:spPr>
          <a:xfrm>
            <a:off x="17526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0" name="Rectangle 839"/>
          <p:cNvSpPr/>
          <p:nvPr/>
        </p:nvSpPr>
        <p:spPr>
          <a:xfrm>
            <a:off x="17526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1" name="Rectangle 840"/>
          <p:cNvSpPr/>
          <p:nvPr/>
        </p:nvSpPr>
        <p:spPr>
          <a:xfrm>
            <a:off x="17526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2" name="Rectangle 841"/>
          <p:cNvSpPr/>
          <p:nvPr/>
        </p:nvSpPr>
        <p:spPr>
          <a:xfrm>
            <a:off x="14478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843" name="Rectangle 842"/>
          <p:cNvSpPr/>
          <p:nvPr/>
        </p:nvSpPr>
        <p:spPr>
          <a:xfrm>
            <a:off x="17526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4" name="Rectangle 843"/>
          <p:cNvSpPr/>
          <p:nvPr/>
        </p:nvSpPr>
        <p:spPr>
          <a:xfrm>
            <a:off x="14478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5" name="Rectangle 844"/>
          <p:cNvSpPr/>
          <p:nvPr/>
        </p:nvSpPr>
        <p:spPr>
          <a:xfrm>
            <a:off x="17526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6" name="Rectangle 845"/>
          <p:cNvSpPr/>
          <p:nvPr/>
        </p:nvSpPr>
        <p:spPr>
          <a:xfrm>
            <a:off x="14478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7" name="Rectangle 846"/>
          <p:cNvSpPr/>
          <p:nvPr/>
        </p:nvSpPr>
        <p:spPr>
          <a:xfrm>
            <a:off x="14478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8" name="Rectangle 847"/>
          <p:cNvSpPr/>
          <p:nvPr/>
        </p:nvSpPr>
        <p:spPr>
          <a:xfrm>
            <a:off x="1752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9" name="Rectangle 848"/>
          <p:cNvSpPr/>
          <p:nvPr/>
        </p:nvSpPr>
        <p:spPr>
          <a:xfrm>
            <a:off x="14478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0" name="Rectangle 849"/>
          <p:cNvSpPr/>
          <p:nvPr/>
        </p:nvSpPr>
        <p:spPr>
          <a:xfrm>
            <a:off x="1752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1" name="Rectangle 850"/>
          <p:cNvSpPr/>
          <p:nvPr/>
        </p:nvSpPr>
        <p:spPr>
          <a:xfrm>
            <a:off x="1752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2" name="Rectangle 851"/>
          <p:cNvSpPr/>
          <p:nvPr/>
        </p:nvSpPr>
        <p:spPr>
          <a:xfrm>
            <a:off x="1752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3" name="Rectangle 852"/>
          <p:cNvSpPr/>
          <p:nvPr/>
        </p:nvSpPr>
        <p:spPr>
          <a:xfrm>
            <a:off x="20574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854" name="Rectangle 853"/>
          <p:cNvSpPr/>
          <p:nvPr/>
        </p:nvSpPr>
        <p:spPr>
          <a:xfrm>
            <a:off x="23622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6" name="Rectangle 855"/>
          <p:cNvSpPr/>
          <p:nvPr/>
        </p:nvSpPr>
        <p:spPr>
          <a:xfrm>
            <a:off x="20574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7" name="Rectangle 856"/>
          <p:cNvSpPr/>
          <p:nvPr/>
        </p:nvSpPr>
        <p:spPr>
          <a:xfrm>
            <a:off x="20574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8" name="Rectangle 857"/>
          <p:cNvSpPr/>
          <p:nvPr/>
        </p:nvSpPr>
        <p:spPr>
          <a:xfrm>
            <a:off x="23622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0" name="Rectangle 859"/>
          <p:cNvSpPr/>
          <p:nvPr/>
        </p:nvSpPr>
        <p:spPr>
          <a:xfrm>
            <a:off x="20574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1" name="Rectangle 860"/>
          <p:cNvSpPr/>
          <p:nvPr/>
        </p:nvSpPr>
        <p:spPr>
          <a:xfrm>
            <a:off x="23622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2" name="Rectangle 861"/>
          <p:cNvSpPr/>
          <p:nvPr/>
        </p:nvSpPr>
        <p:spPr>
          <a:xfrm>
            <a:off x="23622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3" name="Rectangle 862"/>
          <p:cNvSpPr/>
          <p:nvPr/>
        </p:nvSpPr>
        <p:spPr>
          <a:xfrm>
            <a:off x="23622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4" name="Rectangle 863"/>
          <p:cNvSpPr/>
          <p:nvPr/>
        </p:nvSpPr>
        <p:spPr>
          <a:xfrm>
            <a:off x="20574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865" name="Rectangle 864"/>
          <p:cNvSpPr/>
          <p:nvPr/>
        </p:nvSpPr>
        <p:spPr>
          <a:xfrm>
            <a:off x="23622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6" name="Rectangle 865"/>
          <p:cNvSpPr/>
          <p:nvPr/>
        </p:nvSpPr>
        <p:spPr>
          <a:xfrm>
            <a:off x="20574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7" name="Rectangle 866"/>
          <p:cNvSpPr/>
          <p:nvPr/>
        </p:nvSpPr>
        <p:spPr>
          <a:xfrm>
            <a:off x="20574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8" name="Rectangle 867"/>
          <p:cNvSpPr/>
          <p:nvPr/>
        </p:nvSpPr>
        <p:spPr>
          <a:xfrm>
            <a:off x="20574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9" name="Rectangle 868"/>
          <p:cNvSpPr/>
          <p:nvPr/>
        </p:nvSpPr>
        <p:spPr>
          <a:xfrm>
            <a:off x="23622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0" name="Rectangle 869"/>
          <p:cNvSpPr/>
          <p:nvPr/>
        </p:nvSpPr>
        <p:spPr>
          <a:xfrm>
            <a:off x="23622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1" name="Rectangle 870"/>
          <p:cNvSpPr/>
          <p:nvPr/>
        </p:nvSpPr>
        <p:spPr>
          <a:xfrm>
            <a:off x="20574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2" name="Rectangle 871"/>
          <p:cNvSpPr/>
          <p:nvPr/>
        </p:nvSpPr>
        <p:spPr>
          <a:xfrm>
            <a:off x="23622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3" name="Rectangle 872"/>
          <p:cNvSpPr/>
          <p:nvPr/>
        </p:nvSpPr>
        <p:spPr>
          <a:xfrm>
            <a:off x="23622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4" name="Rectangle 873"/>
          <p:cNvSpPr/>
          <p:nvPr/>
        </p:nvSpPr>
        <p:spPr>
          <a:xfrm>
            <a:off x="23622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5" name="Rectangle 874"/>
          <p:cNvSpPr/>
          <p:nvPr/>
        </p:nvSpPr>
        <p:spPr>
          <a:xfrm>
            <a:off x="20574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876" name="Rectangle 875"/>
          <p:cNvSpPr/>
          <p:nvPr/>
        </p:nvSpPr>
        <p:spPr>
          <a:xfrm>
            <a:off x="23622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7" name="Rectangle 876"/>
          <p:cNvSpPr/>
          <p:nvPr/>
        </p:nvSpPr>
        <p:spPr>
          <a:xfrm>
            <a:off x="20574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8" name="Rectangle 877"/>
          <p:cNvSpPr/>
          <p:nvPr/>
        </p:nvSpPr>
        <p:spPr>
          <a:xfrm>
            <a:off x="20574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9" name="Rectangle 878"/>
          <p:cNvSpPr/>
          <p:nvPr/>
        </p:nvSpPr>
        <p:spPr>
          <a:xfrm>
            <a:off x="2057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0" name="Rectangle 879"/>
          <p:cNvSpPr/>
          <p:nvPr/>
        </p:nvSpPr>
        <p:spPr>
          <a:xfrm>
            <a:off x="23622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1" name="Rectangle 880"/>
          <p:cNvSpPr/>
          <p:nvPr/>
        </p:nvSpPr>
        <p:spPr>
          <a:xfrm>
            <a:off x="23622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2" name="Rectangle 881"/>
          <p:cNvSpPr/>
          <p:nvPr/>
        </p:nvSpPr>
        <p:spPr>
          <a:xfrm>
            <a:off x="20574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3" name="Rectangle 882"/>
          <p:cNvSpPr/>
          <p:nvPr/>
        </p:nvSpPr>
        <p:spPr>
          <a:xfrm>
            <a:off x="23622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4" name="Rectangle 883"/>
          <p:cNvSpPr/>
          <p:nvPr/>
        </p:nvSpPr>
        <p:spPr>
          <a:xfrm>
            <a:off x="23622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5" name="Rectangle 884"/>
          <p:cNvSpPr/>
          <p:nvPr/>
        </p:nvSpPr>
        <p:spPr>
          <a:xfrm>
            <a:off x="23622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6" name="Rectangle 885"/>
          <p:cNvSpPr/>
          <p:nvPr/>
        </p:nvSpPr>
        <p:spPr>
          <a:xfrm>
            <a:off x="20574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887" name="Rectangle 886"/>
          <p:cNvSpPr/>
          <p:nvPr/>
        </p:nvSpPr>
        <p:spPr>
          <a:xfrm>
            <a:off x="23622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1" name="Rectangle 890"/>
          <p:cNvSpPr/>
          <p:nvPr/>
        </p:nvSpPr>
        <p:spPr>
          <a:xfrm>
            <a:off x="20574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2" name="Rectangle 891"/>
          <p:cNvSpPr/>
          <p:nvPr/>
        </p:nvSpPr>
        <p:spPr>
          <a:xfrm>
            <a:off x="20574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3" name="Rectangle 892"/>
          <p:cNvSpPr/>
          <p:nvPr/>
        </p:nvSpPr>
        <p:spPr>
          <a:xfrm>
            <a:off x="20574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4" name="Rectangle 893"/>
          <p:cNvSpPr/>
          <p:nvPr/>
        </p:nvSpPr>
        <p:spPr>
          <a:xfrm>
            <a:off x="23622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5" name="Rectangle 894"/>
          <p:cNvSpPr/>
          <p:nvPr/>
        </p:nvSpPr>
        <p:spPr>
          <a:xfrm>
            <a:off x="23622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6" name="Rectangle 895"/>
          <p:cNvSpPr/>
          <p:nvPr/>
        </p:nvSpPr>
        <p:spPr>
          <a:xfrm>
            <a:off x="20574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7" name="Rectangle 896"/>
          <p:cNvSpPr/>
          <p:nvPr/>
        </p:nvSpPr>
        <p:spPr>
          <a:xfrm>
            <a:off x="23622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8" name="Rectangle 897"/>
          <p:cNvSpPr/>
          <p:nvPr/>
        </p:nvSpPr>
        <p:spPr>
          <a:xfrm>
            <a:off x="23622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9" name="Rectangle 898"/>
          <p:cNvSpPr/>
          <p:nvPr/>
        </p:nvSpPr>
        <p:spPr>
          <a:xfrm>
            <a:off x="23622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0" name="Rectangle 899"/>
          <p:cNvSpPr/>
          <p:nvPr/>
        </p:nvSpPr>
        <p:spPr>
          <a:xfrm>
            <a:off x="20574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901" name="Rectangle 900"/>
          <p:cNvSpPr/>
          <p:nvPr/>
        </p:nvSpPr>
        <p:spPr>
          <a:xfrm>
            <a:off x="23622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2" name="Rectangle 901"/>
          <p:cNvSpPr/>
          <p:nvPr/>
        </p:nvSpPr>
        <p:spPr>
          <a:xfrm>
            <a:off x="20574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3" name="Rectangle 902"/>
          <p:cNvSpPr/>
          <p:nvPr/>
        </p:nvSpPr>
        <p:spPr>
          <a:xfrm>
            <a:off x="20574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4" name="Rectangle 903"/>
          <p:cNvSpPr/>
          <p:nvPr/>
        </p:nvSpPr>
        <p:spPr>
          <a:xfrm>
            <a:off x="20574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5" name="Rectangle 904"/>
          <p:cNvSpPr/>
          <p:nvPr/>
        </p:nvSpPr>
        <p:spPr>
          <a:xfrm>
            <a:off x="23622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6" name="Rectangle 905"/>
          <p:cNvSpPr/>
          <p:nvPr/>
        </p:nvSpPr>
        <p:spPr>
          <a:xfrm>
            <a:off x="23622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7" name="Rectangle 906"/>
          <p:cNvSpPr/>
          <p:nvPr/>
        </p:nvSpPr>
        <p:spPr>
          <a:xfrm>
            <a:off x="20574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8" name="Rectangle 907"/>
          <p:cNvSpPr/>
          <p:nvPr/>
        </p:nvSpPr>
        <p:spPr>
          <a:xfrm>
            <a:off x="23622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9" name="Rectangle 908"/>
          <p:cNvSpPr/>
          <p:nvPr/>
        </p:nvSpPr>
        <p:spPr>
          <a:xfrm>
            <a:off x="23622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0" name="Rectangle 909"/>
          <p:cNvSpPr/>
          <p:nvPr/>
        </p:nvSpPr>
        <p:spPr>
          <a:xfrm>
            <a:off x="23622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1" name="Rectangle 910"/>
          <p:cNvSpPr/>
          <p:nvPr/>
        </p:nvSpPr>
        <p:spPr>
          <a:xfrm>
            <a:off x="2057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912" name="Rectangle 911"/>
          <p:cNvSpPr/>
          <p:nvPr/>
        </p:nvSpPr>
        <p:spPr>
          <a:xfrm>
            <a:off x="2362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3" name="Rectangle 912"/>
          <p:cNvSpPr/>
          <p:nvPr/>
        </p:nvSpPr>
        <p:spPr>
          <a:xfrm>
            <a:off x="20574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4" name="Rectangle 913"/>
          <p:cNvSpPr/>
          <p:nvPr/>
        </p:nvSpPr>
        <p:spPr>
          <a:xfrm>
            <a:off x="2362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5" name="Rectangle 914"/>
          <p:cNvSpPr/>
          <p:nvPr/>
        </p:nvSpPr>
        <p:spPr>
          <a:xfrm>
            <a:off x="26670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7" name="Rectangle 916"/>
          <p:cNvSpPr/>
          <p:nvPr/>
        </p:nvSpPr>
        <p:spPr>
          <a:xfrm>
            <a:off x="29718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2" name="Rectangle 921"/>
          <p:cNvSpPr/>
          <p:nvPr/>
        </p:nvSpPr>
        <p:spPr>
          <a:xfrm>
            <a:off x="26670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923" name="Rectangle 922"/>
          <p:cNvSpPr/>
          <p:nvPr/>
        </p:nvSpPr>
        <p:spPr>
          <a:xfrm>
            <a:off x="29718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4" name="Rectangle 923"/>
          <p:cNvSpPr/>
          <p:nvPr/>
        </p:nvSpPr>
        <p:spPr>
          <a:xfrm>
            <a:off x="26670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5" name="Rectangle 924"/>
          <p:cNvSpPr/>
          <p:nvPr/>
        </p:nvSpPr>
        <p:spPr>
          <a:xfrm>
            <a:off x="26670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6" name="Rectangle 925"/>
          <p:cNvSpPr/>
          <p:nvPr/>
        </p:nvSpPr>
        <p:spPr>
          <a:xfrm>
            <a:off x="26670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7" name="Rectangle 926"/>
          <p:cNvSpPr/>
          <p:nvPr/>
        </p:nvSpPr>
        <p:spPr>
          <a:xfrm>
            <a:off x="29718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8" name="Rectangle 927"/>
          <p:cNvSpPr/>
          <p:nvPr/>
        </p:nvSpPr>
        <p:spPr>
          <a:xfrm>
            <a:off x="29718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9" name="Rectangle 928"/>
          <p:cNvSpPr/>
          <p:nvPr/>
        </p:nvSpPr>
        <p:spPr>
          <a:xfrm>
            <a:off x="26670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0" name="Rectangle 929"/>
          <p:cNvSpPr/>
          <p:nvPr/>
        </p:nvSpPr>
        <p:spPr>
          <a:xfrm>
            <a:off x="29718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1" name="Rectangle 930"/>
          <p:cNvSpPr/>
          <p:nvPr/>
        </p:nvSpPr>
        <p:spPr>
          <a:xfrm>
            <a:off x="29718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2" name="Rectangle 931"/>
          <p:cNvSpPr/>
          <p:nvPr/>
        </p:nvSpPr>
        <p:spPr>
          <a:xfrm>
            <a:off x="29718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3" name="Rectangle 932"/>
          <p:cNvSpPr/>
          <p:nvPr/>
        </p:nvSpPr>
        <p:spPr>
          <a:xfrm>
            <a:off x="2667000" y="2590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934" name="Rectangle 933"/>
          <p:cNvSpPr/>
          <p:nvPr/>
        </p:nvSpPr>
        <p:spPr>
          <a:xfrm>
            <a:off x="2971800" y="2590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5" name="Rectangle 934"/>
          <p:cNvSpPr/>
          <p:nvPr/>
        </p:nvSpPr>
        <p:spPr>
          <a:xfrm>
            <a:off x="26670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6" name="Rectangle 935"/>
          <p:cNvSpPr/>
          <p:nvPr/>
        </p:nvSpPr>
        <p:spPr>
          <a:xfrm>
            <a:off x="26670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7" name="Rectangle 936"/>
          <p:cNvSpPr/>
          <p:nvPr/>
        </p:nvSpPr>
        <p:spPr>
          <a:xfrm>
            <a:off x="26670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8" name="Rectangle 937"/>
          <p:cNvSpPr/>
          <p:nvPr/>
        </p:nvSpPr>
        <p:spPr>
          <a:xfrm>
            <a:off x="29718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9" name="Rectangle 938"/>
          <p:cNvSpPr/>
          <p:nvPr/>
        </p:nvSpPr>
        <p:spPr>
          <a:xfrm>
            <a:off x="29718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0" name="Rectangle 939"/>
          <p:cNvSpPr/>
          <p:nvPr/>
        </p:nvSpPr>
        <p:spPr>
          <a:xfrm>
            <a:off x="26670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1" name="Rectangle 940"/>
          <p:cNvSpPr/>
          <p:nvPr/>
        </p:nvSpPr>
        <p:spPr>
          <a:xfrm>
            <a:off x="29718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2" name="Rectangle 941"/>
          <p:cNvSpPr/>
          <p:nvPr/>
        </p:nvSpPr>
        <p:spPr>
          <a:xfrm>
            <a:off x="29718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3" name="Rectangle 942"/>
          <p:cNvSpPr/>
          <p:nvPr/>
        </p:nvSpPr>
        <p:spPr>
          <a:xfrm>
            <a:off x="29718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4" name="Rectangle 943"/>
          <p:cNvSpPr/>
          <p:nvPr/>
        </p:nvSpPr>
        <p:spPr>
          <a:xfrm>
            <a:off x="2667000" y="3810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945" name="Rectangle 944"/>
          <p:cNvSpPr/>
          <p:nvPr/>
        </p:nvSpPr>
        <p:spPr>
          <a:xfrm>
            <a:off x="2971800" y="3810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6" name="Rectangle 945"/>
          <p:cNvSpPr/>
          <p:nvPr/>
        </p:nvSpPr>
        <p:spPr>
          <a:xfrm>
            <a:off x="26670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7" name="Rectangle 946"/>
          <p:cNvSpPr/>
          <p:nvPr/>
        </p:nvSpPr>
        <p:spPr>
          <a:xfrm>
            <a:off x="26670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8" name="Rectangle 947"/>
          <p:cNvSpPr/>
          <p:nvPr/>
        </p:nvSpPr>
        <p:spPr>
          <a:xfrm>
            <a:off x="26670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9" name="Rectangle 948"/>
          <p:cNvSpPr/>
          <p:nvPr/>
        </p:nvSpPr>
        <p:spPr>
          <a:xfrm>
            <a:off x="29718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0" name="Rectangle 949"/>
          <p:cNvSpPr/>
          <p:nvPr/>
        </p:nvSpPr>
        <p:spPr>
          <a:xfrm>
            <a:off x="29718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1" name="Rectangle 950"/>
          <p:cNvSpPr/>
          <p:nvPr/>
        </p:nvSpPr>
        <p:spPr>
          <a:xfrm>
            <a:off x="26670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2" name="Rectangle 951"/>
          <p:cNvSpPr/>
          <p:nvPr/>
        </p:nvSpPr>
        <p:spPr>
          <a:xfrm>
            <a:off x="29718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3" name="Rectangle 952"/>
          <p:cNvSpPr/>
          <p:nvPr/>
        </p:nvSpPr>
        <p:spPr>
          <a:xfrm>
            <a:off x="29718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4" name="Rectangle 953"/>
          <p:cNvSpPr/>
          <p:nvPr/>
        </p:nvSpPr>
        <p:spPr>
          <a:xfrm>
            <a:off x="29718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5" name="Rectangle 954"/>
          <p:cNvSpPr/>
          <p:nvPr/>
        </p:nvSpPr>
        <p:spPr>
          <a:xfrm>
            <a:off x="2667000" y="5029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956" name="Rectangle 955"/>
          <p:cNvSpPr/>
          <p:nvPr/>
        </p:nvSpPr>
        <p:spPr>
          <a:xfrm>
            <a:off x="2971800" y="5029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7" name="Rectangle 956"/>
          <p:cNvSpPr/>
          <p:nvPr/>
        </p:nvSpPr>
        <p:spPr>
          <a:xfrm>
            <a:off x="26670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8" name="Rectangle 957"/>
          <p:cNvSpPr/>
          <p:nvPr/>
        </p:nvSpPr>
        <p:spPr>
          <a:xfrm>
            <a:off x="26670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9" name="Rectangle 958"/>
          <p:cNvSpPr/>
          <p:nvPr/>
        </p:nvSpPr>
        <p:spPr>
          <a:xfrm>
            <a:off x="26670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0" name="Rectangle 959"/>
          <p:cNvSpPr/>
          <p:nvPr/>
        </p:nvSpPr>
        <p:spPr>
          <a:xfrm>
            <a:off x="29718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1" name="Rectangle 960"/>
          <p:cNvSpPr/>
          <p:nvPr/>
        </p:nvSpPr>
        <p:spPr>
          <a:xfrm>
            <a:off x="29718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2" name="Rectangle 961"/>
          <p:cNvSpPr/>
          <p:nvPr/>
        </p:nvSpPr>
        <p:spPr>
          <a:xfrm>
            <a:off x="26670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3" name="Rectangle 962"/>
          <p:cNvSpPr/>
          <p:nvPr/>
        </p:nvSpPr>
        <p:spPr>
          <a:xfrm>
            <a:off x="29718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4" name="Rectangle 963"/>
          <p:cNvSpPr/>
          <p:nvPr/>
        </p:nvSpPr>
        <p:spPr>
          <a:xfrm>
            <a:off x="29718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5" name="Rectangle 964"/>
          <p:cNvSpPr/>
          <p:nvPr/>
        </p:nvSpPr>
        <p:spPr>
          <a:xfrm>
            <a:off x="29718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6" name="Rectangle 965"/>
          <p:cNvSpPr/>
          <p:nvPr/>
        </p:nvSpPr>
        <p:spPr>
          <a:xfrm>
            <a:off x="26670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967" name="Rectangle 966"/>
          <p:cNvSpPr/>
          <p:nvPr/>
        </p:nvSpPr>
        <p:spPr>
          <a:xfrm>
            <a:off x="29718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8" name="Rectangle 967"/>
          <p:cNvSpPr/>
          <p:nvPr/>
        </p:nvSpPr>
        <p:spPr>
          <a:xfrm>
            <a:off x="26670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9" name="Rectangle 968"/>
          <p:cNvSpPr/>
          <p:nvPr/>
        </p:nvSpPr>
        <p:spPr>
          <a:xfrm>
            <a:off x="29718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0" name="Rectangle 969"/>
          <p:cNvSpPr/>
          <p:nvPr/>
        </p:nvSpPr>
        <p:spPr>
          <a:xfrm>
            <a:off x="2667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1" name="Rectangle 970"/>
          <p:cNvSpPr/>
          <p:nvPr/>
        </p:nvSpPr>
        <p:spPr>
          <a:xfrm>
            <a:off x="26670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2" name="Rectangle 971"/>
          <p:cNvSpPr/>
          <p:nvPr/>
        </p:nvSpPr>
        <p:spPr>
          <a:xfrm>
            <a:off x="29718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3" name="Rectangle 972"/>
          <p:cNvSpPr/>
          <p:nvPr/>
        </p:nvSpPr>
        <p:spPr>
          <a:xfrm>
            <a:off x="26670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4" name="Rectangle 973"/>
          <p:cNvSpPr/>
          <p:nvPr/>
        </p:nvSpPr>
        <p:spPr>
          <a:xfrm>
            <a:off x="29718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5" name="Rectangle 974"/>
          <p:cNvSpPr/>
          <p:nvPr/>
        </p:nvSpPr>
        <p:spPr>
          <a:xfrm>
            <a:off x="29718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6" name="Rectangle 975"/>
          <p:cNvSpPr/>
          <p:nvPr/>
        </p:nvSpPr>
        <p:spPr>
          <a:xfrm>
            <a:off x="29718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7" name="Rectangle 976"/>
          <p:cNvSpPr/>
          <p:nvPr/>
        </p:nvSpPr>
        <p:spPr>
          <a:xfrm>
            <a:off x="32766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978" name="Rectangle 977"/>
          <p:cNvSpPr/>
          <p:nvPr/>
        </p:nvSpPr>
        <p:spPr>
          <a:xfrm>
            <a:off x="35814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0" name="Rectangle 979"/>
          <p:cNvSpPr/>
          <p:nvPr/>
        </p:nvSpPr>
        <p:spPr>
          <a:xfrm>
            <a:off x="32766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1" name="Rectangle 980"/>
          <p:cNvSpPr/>
          <p:nvPr/>
        </p:nvSpPr>
        <p:spPr>
          <a:xfrm>
            <a:off x="3276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2" name="Rectangle 981"/>
          <p:cNvSpPr/>
          <p:nvPr/>
        </p:nvSpPr>
        <p:spPr>
          <a:xfrm>
            <a:off x="35814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4" name="Rectangle 983"/>
          <p:cNvSpPr/>
          <p:nvPr/>
        </p:nvSpPr>
        <p:spPr>
          <a:xfrm>
            <a:off x="32766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5" name="Rectangle 984"/>
          <p:cNvSpPr/>
          <p:nvPr/>
        </p:nvSpPr>
        <p:spPr>
          <a:xfrm>
            <a:off x="35814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6" name="Rectangle 985"/>
          <p:cNvSpPr/>
          <p:nvPr/>
        </p:nvSpPr>
        <p:spPr>
          <a:xfrm>
            <a:off x="35814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7" name="Rectangle 986"/>
          <p:cNvSpPr/>
          <p:nvPr/>
        </p:nvSpPr>
        <p:spPr>
          <a:xfrm>
            <a:off x="35814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8" name="Rectangle 987"/>
          <p:cNvSpPr/>
          <p:nvPr/>
        </p:nvSpPr>
        <p:spPr>
          <a:xfrm>
            <a:off x="32766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989" name="Rectangle 988"/>
          <p:cNvSpPr/>
          <p:nvPr/>
        </p:nvSpPr>
        <p:spPr>
          <a:xfrm>
            <a:off x="35814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0" name="Rectangle 989"/>
          <p:cNvSpPr/>
          <p:nvPr/>
        </p:nvSpPr>
        <p:spPr>
          <a:xfrm>
            <a:off x="32766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1" name="Rectangle 990"/>
          <p:cNvSpPr/>
          <p:nvPr/>
        </p:nvSpPr>
        <p:spPr>
          <a:xfrm>
            <a:off x="32766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2" name="Rectangle 991"/>
          <p:cNvSpPr/>
          <p:nvPr/>
        </p:nvSpPr>
        <p:spPr>
          <a:xfrm>
            <a:off x="3276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3" name="Rectangle 992"/>
          <p:cNvSpPr/>
          <p:nvPr/>
        </p:nvSpPr>
        <p:spPr>
          <a:xfrm>
            <a:off x="35814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4" name="Rectangle 993"/>
          <p:cNvSpPr/>
          <p:nvPr/>
        </p:nvSpPr>
        <p:spPr>
          <a:xfrm>
            <a:off x="35814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5" name="Rectangle 994"/>
          <p:cNvSpPr/>
          <p:nvPr/>
        </p:nvSpPr>
        <p:spPr>
          <a:xfrm>
            <a:off x="32766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6" name="Rectangle 995"/>
          <p:cNvSpPr/>
          <p:nvPr/>
        </p:nvSpPr>
        <p:spPr>
          <a:xfrm>
            <a:off x="35814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7" name="Rectangle 996"/>
          <p:cNvSpPr/>
          <p:nvPr/>
        </p:nvSpPr>
        <p:spPr>
          <a:xfrm>
            <a:off x="35814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8" name="Rectangle 997"/>
          <p:cNvSpPr/>
          <p:nvPr/>
        </p:nvSpPr>
        <p:spPr>
          <a:xfrm>
            <a:off x="35814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9" name="Rectangle 998"/>
          <p:cNvSpPr/>
          <p:nvPr/>
        </p:nvSpPr>
        <p:spPr>
          <a:xfrm>
            <a:off x="32766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000" name="Rectangle 999"/>
          <p:cNvSpPr/>
          <p:nvPr/>
        </p:nvSpPr>
        <p:spPr>
          <a:xfrm>
            <a:off x="35814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1" name="Rectangle 1000"/>
          <p:cNvSpPr/>
          <p:nvPr/>
        </p:nvSpPr>
        <p:spPr>
          <a:xfrm>
            <a:off x="32766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2" name="Rectangle 1001"/>
          <p:cNvSpPr/>
          <p:nvPr/>
        </p:nvSpPr>
        <p:spPr>
          <a:xfrm>
            <a:off x="32766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3" name="Rectangle 1002"/>
          <p:cNvSpPr/>
          <p:nvPr/>
        </p:nvSpPr>
        <p:spPr>
          <a:xfrm>
            <a:off x="3276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4" name="Rectangle 1003"/>
          <p:cNvSpPr/>
          <p:nvPr/>
        </p:nvSpPr>
        <p:spPr>
          <a:xfrm>
            <a:off x="35814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5" name="Rectangle 1004"/>
          <p:cNvSpPr/>
          <p:nvPr/>
        </p:nvSpPr>
        <p:spPr>
          <a:xfrm>
            <a:off x="35814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6" name="Rectangle 1005"/>
          <p:cNvSpPr/>
          <p:nvPr/>
        </p:nvSpPr>
        <p:spPr>
          <a:xfrm>
            <a:off x="32766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7" name="Rectangle 1006"/>
          <p:cNvSpPr/>
          <p:nvPr/>
        </p:nvSpPr>
        <p:spPr>
          <a:xfrm>
            <a:off x="3581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8" name="Rectangle 1007"/>
          <p:cNvSpPr/>
          <p:nvPr/>
        </p:nvSpPr>
        <p:spPr>
          <a:xfrm>
            <a:off x="35814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9" name="Rectangle 1008"/>
          <p:cNvSpPr/>
          <p:nvPr/>
        </p:nvSpPr>
        <p:spPr>
          <a:xfrm>
            <a:off x="35814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0" name="Rectangle 1009"/>
          <p:cNvSpPr/>
          <p:nvPr/>
        </p:nvSpPr>
        <p:spPr>
          <a:xfrm>
            <a:off x="32766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011" name="Rectangle 1010"/>
          <p:cNvSpPr/>
          <p:nvPr/>
        </p:nvSpPr>
        <p:spPr>
          <a:xfrm>
            <a:off x="35814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2" name="Rectangle 1011"/>
          <p:cNvSpPr/>
          <p:nvPr/>
        </p:nvSpPr>
        <p:spPr>
          <a:xfrm>
            <a:off x="32766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3" name="Rectangle 1012"/>
          <p:cNvSpPr/>
          <p:nvPr/>
        </p:nvSpPr>
        <p:spPr>
          <a:xfrm>
            <a:off x="32766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4" name="Rectangle 1023"/>
          <p:cNvSpPr/>
          <p:nvPr/>
        </p:nvSpPr>
        <p:spPr>
          <a:xfrm>
            <a:off x="3276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5" name="Rectangle 1024"/>
          <p:cNvSpPr/>
          <p:nvPr/>
        </p:nvSpPr>
        <p:spPr>
          <a:xfrm>
            <a:off x="35814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6" name="Rectangle 1025"/>
          <p:cNvSpPr/>
          <p:nvPr/>
        </p:nvSpPr>
        <p:spPr>
          <a:xfrm>
            <a:off x="35814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7" name="Rectangle 1026"/>
          <p:cNvSpPr/>
          <p:nvPr/>
        </p:nvSpPr>
        <p:spPr>
          <a:xfrm>
            <a:off x="32766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8" name="Rectangle 1027"/>
          <p:cNvSpPr/>
          <p:nvPr/>
        </p:nvSpPr>
        <p:spPr>
          <a:xfrm>
            <a:off x="35814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9" name="Rectangle 1028"/>
          <p:cNvSpPr/>
          <p:nvPr/>
        </p:nvSpPr>
        <p:spPr>
          <a:xfrm>
            <a:off x="35814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30" name="Rectangle 1029"/>
          <p:cNvSpPr/>
          <p:nvPr/>
        </p:nvSpPr>
        <p:spPr>
          <a:xfrm>
            <a:off x="35814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31" name="Rectangle 1030"/>
          <p:cNvSpPr/>
          <p:nvPr/>
        </p:nvSpPr>
        <p:spPr>
          <a:xfrm>
            <a:off x="32766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032" name="Rectangle 1031"/>
          <p:cNvSpPr/>
          <p:nvPr/>
        </p:nvSpPr>
        <p:spPr>
          <a:xfrm>
            <a:off x="35814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33" name="Rectangle 1032"/>
          <p:cNvSpPr/>
          <p:nvPr/>
        </p:nvSpPr>
        <p:spPr>
          <a:xfrm>
            <a:off x="32766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34" name="Rectangle 1033"/>
          <p:cNvSpPr/>
          <p:nvPr/>
        </p:nvSpPr>
        <p:spPr>
          <a:xfrm>
            <a:off x="32766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35" name="Rectangle 1034"/>
          <p:cNvSpPr/>
          <p:nvPr/>
        </p:nvSpPr>
        <p:spPr>
          <a:xfrm>
            <a:off x="32766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36" name="Rectangle 1035"/>
          <p:cNvSpPr/>
          <p:nvPr/>
        </p:nvSpPr>
        <p:spPr>
          <a:xfrm>
            <a:off x="35814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37" name="Rectangle 1036"/>
          <p:cNvSpPr/>
          <p:nvPr/>
        </p:nvSpPr>
        <p:spPr>
          <a:xfrm>
            <a:off x="35814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0" name="Rectangle 1039"/>
          <p:cNvSpPr/>
          <p:nvPr/>
        </p:nvSpPr>
        <p:spPr>
          <a:xfrm>
            <a:off x="32766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1" name="Rectangle 1040"/>
          <p:cNvSpPr/>
          <p:nvPr/>
        </p:nvSpPr>
        <p:spPr>
          <a:xfrm>
            <a:off x="35814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2" name="Rectangle 1041"/>
          <p:cNvSpPr/>
          <p:nvPr/>
        </p:nvSpPr>
        <p:spPr>
          <a:xfrm>
            <a:off x="35814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3" name="Rectangle 1042"/>
          <p:cNvSpPr/>
          <p:nvPr/>
        </p:nvSpPr>
        <p:spPr>
          <a:xfrm>
            <a:off x="35814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4" name="Rectangle 1043"/>
          <p:cNvSpPr/>
          <p:nvPr/>
        </p:nvSpPr>
        <p:spPr>
          <a:xfrm>
            <a:off x="3276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045" name="Rectangle 1044"/>
          <p:cNvSpPr/>
          <p:nvPr/>
        </p:nvSpPr>
        <p:spPr>
          <a:xfrm>
            <a:off x="3581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6" name="Rectangle 1045"/>
          <p:cNvSpPr/>
          <p:nvPr/>
        </p:nvSpPr>
        <p:spPr>
          <a:xfrm>
            <a:off x="3276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7" name="Rectangle 1046"/>
          <p:cNvSpPr/>
          <p:nvPr/>
        </p:nvSpPr>
        <p:spPr>
          <a:xfrm>
            <a:off x="35814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52" name="Rectangle 1051"/>
          <p:cNvSpPr/>
          <p:nvPr/>
        </p:nvSpPr>
        <p:spPr>
          <a:xfrm>
            <a:off x="38862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54" name="Rectangle 1053"/>
          <p:cNvSpPr/>
          <p:nvPr/>
        </p:nvSpPr>
        <p:spPr>
          <a:xfrm>
            <a:off x="41910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59" name="Rectangle 1058"/>
          <p:cNvSpPr/>
          <p:nvPr/>
        </p:nvSpPr>
        <p:spPr>
          <a:xfrm>
            <a:off x="38862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060" name="Rectangle 1059"/>
          <p:cNvSpPr/>
          <p:nvPr/>
        </p:nvSpPr>
        <p:spPr>
          <a:xfrm>
            <a:off x="41910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61" name="Rectangle 1060"/>
          <p:cNvSpPr/>
          <p:nvPr/>
        </p:nvSpPr>
        <p:spPr>
          <a:xfrm>
            <a:off x="38862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62" name="Rectangle 1061"/>
          <p:cNvSpPr/>
          <p:nvPr/>
        </p:nvSpPr>
        <p:spPr>
          <a:xfrm>
            <a:off x="38862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63" name="Rectangle 1062"/>
          <p:cNvSpPr/>
          <p:nvPr/>
        </p:nvSpPr>
        <p:spPr>
          <a:xfrm>
            <a:off x="38862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64" name="Rectangle 1063"/>
          <p:cNvSpPr/>
          <p:nvPr/>
        </p:nvSpPr>
        <p:spPr>
          <a:xfrm>
            <a:off x="41910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65" name="Rectangle 1064"/>
          <p:cNvSpPr/>
          <p:nvPr/>
        </p:nvSpPr>
        <p:spPr>
          <a:xfrm>
            <a:off x="41910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66" name="Rectangle 1065"/>
          <p:cNvSpPr/>
          <p:nvPr/>
        </p:nvSpPr>
        <p:spPr>
          <a:xfrm>
            <a:off x="38862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67" name="Rectangle 1066"/>
          <p:cNvSpPr/>
          <p:nvPr/>
        </p:nvSpPr>
        <p:spPr>
          <a:xfrm>
            <a:off x="41910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68" name="Rectangle 1067"/>
          <p:cNvSpPr/>
          <p:nvPr/>
        </p:nvSpPr>
        <p:spPr>
          <a:xfrm>
            <a:off x="41910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69" name="Rectangle 1068"/>
          <p:cNvSpPr/>
          <p:nvPr/>
        </p:nvSpPr>
        <p:spPr>
          <a:xfrm>
            <a:off x="41910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0" name="Rectangle 1069"/>
          <p:cNvSpPr/>
          <p:nvPr/>
        </p:nvSpPr>
        <p:spPr>
          <a:xfrm>
            <a:off x="3886200" y="2590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071" name="Rectangle 1070"/>
          <p:cNvSpPr/>
          <p:nvPr/>
        </p:nvSpPr>
        <p:spPr>
          <a:xfrm>
            <a:off x="4191000" y="2590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2" name="Rectangle 1071"/>
          <p:cNvSpPr/>
          <p:nvPr/>
        </p:nvSpPr>
        <p:spPr>
          <a:xfrm>
            <a:off x="38862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4" name="Rectangle 1073"/>
          <p:cNvSpPr/>
          <p:nvPr/>
        </p:nvSpPr>
        <p:spPr>
          <a:xfrm>
            <a:off x="38862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6" name="Rectangle 1075"/>
          <p:cNvSpPr/>
          <p:nvPr/>
        </p:nvSpPr>
        <p:spPr>
          <a:xfrm>
            <a:off x="38862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8" name="Rectangle 1077"/>
          <p:cNvSpPr/>
          <p:nvPr/>
        </p:nvSpPr>
        <p:spPr>
          <a:xfrm>
            <a:off x="41910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2" name="Rectangle 1081"/>
          <p:cNvSpPr/>
          <p:nvPr/>
        </p:nvSpPr>
        <p:spPr>
          <a:xfrm>
            <a:off x="41910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3" name="Rectangle 1082"/>
          <p:cNvSpPr/>
          <p:nvPr/>
        </p:nvSpPr>
        <p:spPr>
          <a:xfrm>
            <a:off x="38862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4" name="Rectangle 1083"/>
          <p:cNvSpPr/>
          <p:nvPr/>
        </p:nvSpPr>
        <p:spPr>
          <a:xfrm>
            <a:off x="41910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5" name="Rectangle 1084"/>
          <p:cNvSpPr/>
          <p:nvPr/>
        </p:nvSpPr>
        <p:spPr>
          <a:xfrm>
            <a:off x="41910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6" name="Rectangle 1085"/>
          <p:cNvSpPr/>
          <p:nvPr/>
        </p:nvSpPr>
        <p:spPr>
          <a:xfrm>
            <a:off x="41910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7" name="Rectangle 1086"/>
          <p:cNvSpPr/>
          <p:nvPr/>
        </p:nvSpPr>
        <p:spPr>
          <a:xfrm>
            <a:off x="3886200" y="3810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088" name="Rectangle 1087"/>
          <p:cNvSpPr/>
          <p:nvPr/>
        </p:nvSpPr>
        <p:spPr>
          <a:xfrm>
            <a:off x="4191000" y="3810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9" name="Rectangle 1088"/>
          <p:cNvSpPr/>
          <p:nvPr/>
        </p:nvSpPr>
        <p:spPr>
          <a:xfrm>
            <a:off x="38862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0" name="Rectangle 1089"/>
          <p:cNvSpPr/>
          <p:nvPr/>
        </p:nvSpPr>
        <p:spPr>
          <a:xfrm>
            <a:off x="38862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1" name="Rectangle 1090"/>
          <p:cNvSpPr/>
          <p:nvPr/>
        </p:nvSpPr>
        <p:spPr>
          <a:xfrm>
            <a:off x="38862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2" name="Rectangle 1091"/>
          <p:cNvSpPr/>
          <p:nvPr/>
        </p:nvSpPr>
        <p:spPr>
          <a:xfrm>
            <a:off x="41910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3" name="Rectangle 1092"/>
          <p:cNvSpPr/>
          <p:nvPr/>
        </p:nvSpPr>
        <p:spPr>
          <a:xfrm>
            <a:off x="41910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4" name="Rectangle 1093"/>
          <p:cNvSpPr/>
          <p:nvPr/>
        </p:nvSpPr>
        <p:spPr>
          <a:xfrm>
            <a:off x="38862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5" name="Rectangle 1094"/>
          <p:cNvSpPr/>
          <p:nvPr/>
        </p:nvSpPr>
        <p:spPr>
          <a:xfrm>
            <a:off x="41910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8" name="Rectangle 1097"/>
          <p:cNvSpPr/>
          <p:nvPr/>
        </p:nvSpPr>
        <p:spPr>
          <a:xfrm>
            <a:off x="41910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9" name="Rectangle 1098"/>
          <p:cNvSpPr/>
          <p:nvPr/>
        </p:nvSpPr>
        <p:spPr>
          <a:xfrm>
            <a:off x="41910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0" name="Rectangle 1099"/>
          <p:cNvSpPr/>
          <p:nvPr/>
        </p:nvSpPr>
        <p:spPr>
          <a:xfrm>
            <a:off x="3886200" y="5029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101" name="Rectangle 1100"/>
          <p:cNvSpPr/>
          <p:nvPr/>
        </p:nvSpPr>
        <p:spPr>
          <a:xfrm>
            <a:off x="4191000" y="5029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2" name="Rectangle 1101"/>
          <p:cNvSpPr/>
          <p:nvPr/>
        </p:nvSpPr>
        <p:spPr>
          <a:xfrm>
            <a:off x="38862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3" name="Rectangle 1102"/>
          <p:cNvSpPr/>
          <p:nvPr/>
        </p:nvSpPr>
        <p:spPr>
          <a:xfrm>
            <a:off x="38862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4" name="Rectangle 1103"/>
          <p:cNvSpPr/>
          <p:nvPr/>
        </p:nvSpPr>
        <p:spPr>
          <a:xfrm>
            <a:off x="38862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5" name="Rectangle 1104"/>
          <p:cNvSpPr/>
          <p:nvPr/>
        </p:nvSpPr>
        <p:spPr>
          <a:xfrm>
            <a:off x="41910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7" name="Rectangle 1106"/>
          <p:cNvSpPr/>
          <p:nvPr/>
        </p:nvSpPr>
        <p:spPr>
          <a:xfrm>
            <a:off x="41910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0" name="Rectangle 1109"/>
          <p:cNvSpPr/>
          <p:nvPr/>
        </p:nvSpPr>
        <p:spPr>
          <a:xfrm>
            <a:off x="38862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1" name="Rectangle 1110"/>
          <p:cNvSpPr/>
          <p:nvPr/>
        </p:nvSpPr>
        <p:spPr>
          <a:xfrm>
            <a:off x="41910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2" name="Rectangle 1111"/>
          <p:cNvSpPr/>
          <p:nvPr/>
        </p:nvSpPr>
        <p:spPr>
          <a:xfrm>
            <a:off x="41910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3" name="Rectangle 1112"/>
          <p:cNvSpPr/>
          <p:nvPr/>
        </p:nvSpPr>
        <p:spPr>
          <a:xfrm>
            <a:off x="41910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4" name="Rectangle 1113"/>
          <p:cNvSpPr/>
          <p:nvPr/>
        </p:nvSpPr>
        <p:spPr>
          <a:xfrm>
            <a:off x="38862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115" name="Rectangle 1114"/>
          <p:cNvSpPr/>
          <p:nvPr/>
        </p:nvSpPr>
        <p:spPr>
          <a:xfrm>
            <a:off x="41910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6" name="Rectangle 1115"/>
          <p:cNvSpPr/>
          <p:nvPr/>
        </p:nvSpPr>
        <p:spPr>
          <a:xfrm>
            <a:off x="38862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7" name="Rectangle 1116"/>
          <p:cNvSpPr/>
          <p:nvPr/>
        </p:nvSpPr>
        <p:spPr>
          <a:xfrm>
            <a:off x="41910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8" name="Rectangle 1117"/>
          <p:cNvSpPr/>
          <p:nvPr/>
        </p:nvSpPr>
        <p:spPr>
          <a:xfrm>
            <a:off x="3886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9" name="Rectangle 1118"/>
          <p:cNvSpPr/>
          <p:nvPr/>
        </p:nvSpPr>
        <p:spPr>
          <a:xfrm>
            <a:off x="3886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0" name="Rectangle 1119"/>
          <p:cNvSpPr/>
          <p:nvPr/>
        </p:nvSpPr>
        <p:spPr>
          <a:xfrm>
            <a:off x="4191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1" name="Rectangle 1120"/>
          <p:cNvSpPr/>
          <p:nvPr/>
        </p:nvSpPr>
        <p:spPr>
          <a:xfrm>
            <a:off x="3886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2" name="Rectangle 1121"/>
          <p:cNvSpPr/>
          <p:nvPr/>
        </p:nvSpPr>
        <p:spPr>
          <a:xfrm>
            <a:off x="41910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3" name="Rectangle 1122"/>
          <p:cNvSpPr/>
          <p:nvPr/>
        </p:nvSpPr>
        <p:spPr>
          <a:xfrm>
            <a:off x="41910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4" name="Rectangle 1123"/>
          <p:cNvSpPr/>
          <p:nvPr/>
        </p:nvSpPr>
        <p:spPr>
          <a:xfrm>
            <a:off x="41910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5" name="Rectangle 1124"/>
          <p:cNvSpPr/>
          <p:nvPr/>
        </p:nvSpPr>
        <p:spPr>
          <a:xfrm>
            <a:off x="44958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126" name="Rectangle 1125"/>
          <p:cNvSpPr/>
          <p:nvPr/>
        </p:nvSpPr>
        <p:spPr>
          <a:xfrm>
            <a:off x="48006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8" name="Rectangle 1127"/>
          <p:cNvSpPr/>
          <p:nvPr/>
        </p:nvSpPr>
        <p:spPr>
          <a:xfrm>
            <a:off x="44958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9" name="Rectangle 1128"/>
          <p:cNvSpPr/>
          <p:nvPr/>
        </p:nvSpPr>
        <p:spPr>
          <a:xfrm>
            <a:off x="44958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30" name="Rectangle 1129"/>
          <p:cNvSpPr/>
          <p:nvPr/>
        </p:nvSpPr>
        <p:spPr>
          <a:xfrm>
            <a:off x="48006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32" name="Rectangle 1131"/>
          <p:cNvSpPr/>
          <p:nvPr/>
        </p:nvSpPr>
        <p:spPr>
          <a:xfrm>
            <a:off x="44958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33" name="Rectangle 1132"/>
          <p:cNvSpPr/>
          <p:nvPr/>
        </p:nvSpPr>
        <p:spPr>
          <a:xfrm>
            <a:off x="4800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34" name="Rectangle 1133"/>
          <p:cNvSpPr/>
          <p:nvPr/>
        </p:nvSpPr>
        <p:spPr>
          <a:xfrm>
            <a:off x="48006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35" name="Rectangle 1134"/>
          <p:cNvSpPr/>
          <p:nvPr/>
        </p:nvSpPr>
        <p:spPr>
          <a:xfrm>
            <a:off x="48006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36" name="Rectangle 1135"/>
          <p:cNvSpPr/>
          <p:nvPr/>
        </p:nvSpPr>
        <p:spPr>
          <a:xfrm>
            <a:off x="44958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137" name="Rectangle 1136"/>
          <p:cNvSpPr/>
          <p:nvPr/>
        </p:nvSpPr>
        <p:spPr>
          <a:xfrm>
            <a:off x="48006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38" name="Rectangle 1137"/>
          <p:cNvSpPr/>
          <p:nvPr/>
        </p:nvSpPr>
        <p:spPr>
          <a:xfrm>
            <a:off x="44958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39" name="Rectangle 1138"/>
          <p:cNvSpPr/>
          <p:nvPr/>
        </p:nvSpPr>
        <p:spPr>
          <a:xfrm>
            <a:off x="44958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40" name="Rectangle 1139"/>
          <p:cNvSpPr/>
          <p:nvPr/>
        </p:nvSpPr>
        <p:spPr>
          <a:xfrm>
            <a:off x="44958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41" name="Rectangle 1140"/>
          <p:cNvSpPr/>
          <p:nvPr/>
        </p:nvSpPr>
        <p:spPr>
          <a:xfrm>
            <a:off x="48006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42" name="Rectangle 1141"/>
          <p:cNvSpPr/>
          <p:nvPr/>
        </p:nvSpPr>
        <p:spPr>
          <a:xfrm>
            <a:off x="48006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43" name="Rectangle 1142"/>
          <p:cNvSpPr/>
          <p:nvPr/>
        </p:nvSpPr>
        <p:spPr>
          <a:xfrm>
            <a:off x="44958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44" name="Rectangle 1143"/>
          <p:cNvSpPr/>
          <p:nvPr/>
        </p:nvSpPr>
        <p:spPr>
          <a:xfrm>
            <a:off x="4800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45" name="Rectangle 1144"/>
          <p:cNvSpPr/>
          <p:nvPr/>
        </p:nvSpPr>
        <p:spPr>
          <a:xfrm>
            <a:off x="48006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46" name="Rectangle 1145"/>
          <p:cNvSpPr/>
          <p:nvPr/>
        </p:nvSpPr>
        <p:spPr>
          <a:xfrm>
            <a:off x="48006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47" name="Rectangle 1146"/>
          <p:cNvSpPr/>
          <p:nvPr/>
        </p:nvSpPr>
        <p:spPr>
          <a:xfrm>
            <a:off x="44958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148" name="Rectangle 1147"/>
          <p:cNvSpPr/>
          <p:nvPr/>
        </p:nvSpPr>
        <p:spPr>
          <a:xfrm>
            <a:off x="48006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49" name="Rectangle 1148"/>
          <p:cNvSpPr/>
          <p:nvPr/>
        </p:nvSpPr>
        <p:spPr>
          <a:xfrm>
            <a:off x="44958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50" name="Rectangle 1149"/>
          <p:cNvSpPr/>
          <p:nvPr/>
        </p:nvSpPr>
        <p:spPr>
          <a:xfrm>
            <a:off x="44958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51" name="Rectangle 1150"/>
          <p:cNvSpPr/>
          <p:nvPr/>
        </p:nvSpPr>
        <p:spPr>
          <a:xfrm>
            <a:off x="4495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52" name="Rectangle 1151"/>
          <p:cNvSpPr/>
          <p:nvPr/>
        </p:nvSpPr>
        <p:spPr>
          <a:xfrm>
            <a:off x="48006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53" name="Rectangle 1152"/>
          <p:cNvSpPr/>
          <p:nvPr/>
        </p:nvSpPr>
        <p:spPr>
          <a:xfrm>
            <a:off x="48006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54" name="Rectangle 1153"/>
          <p:cNvSpPr/>
          <p:nvPr/>
        </p:nvSpPr>
        <p:spPr>
          <a:xfrm>
            <a:off x="44958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55" name="Rectangle 1154"/>
          <p:cNvSpPr/>
          <p:nvPr/>
        </p:nvSpPr>
        <p:spPr>
          <a:xfrm>
            <a:off x="4800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56" name="Rectangle 1155"/>
          <p:cNvSpPr/>
          <p:nvPr/>
        </p:nvSpPr>
        <p:spPr>
          <a:xfrm>
            <a:off x="48006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57" name="Rectangle 1156"/>
          <p:cNvSpPr/>
          <p:nvPr/>
        </p:nvSpPr>
        <p:spPr>
          <a:xfrm>
            <a:off x="48006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58" name="Rectangle 1157"/>
          <p:cNvSpPr/>
          <p:nvPr/>
        </p:nvSpPr>
        <p:spPr>
          <a:xfrm>
            <a:off x="44958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159" name="Rectangle 1158"/>
          <p:cNvSpPr/>
          <p:nvPr/>
        </p:nvSpPr>
        <p:spPr>
          <a:xfrm>
            <a:off x="48006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60" name="Rectangle 1159"/>
          <p:cNvSpPr/>
          <p:nvPr/>
        </p:nvSpPr>
        <p:spPr>
          <a:xfrm>
            <a:off x="44958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61" name="Rectangle 1160"/>
          <p:cNvSpPr/>
          <p:nvPr/>
        </p:nvSpPr>
        <p:spPr>
          <a:xfrm>
            <a:off x="44958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62" name="Rectangle 1161"/>
          <p:cNvSpPr/>
          <p:nvPr/>
        </p:nvSpPr>
        <p:spPr>
          <a:xfrm>
            <a:off x="44958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63" name="Rectangle 1162"/>
          <p:cNvSpPr/>
          <p:nvPr/>
        </p:nvSpPr>
        <p:spPr>
          <a:xfrm>
            <a:off x="48006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64" name="Rectangle 1163"/>
          <p:cNvSpPr/>
          <p:nvPr/>
        </p:nvSpPr>
        <p:spPr>
          <a:xfrm>
            <a:off x="48006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65" name="Rectangle 1164"/>
          <p:cNvSpPr/>
          <p:nvPr/>
        </p:nvSpPr>
        <p:spPr>
          <a:xfrm>
            <a:off x="44958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66" name="Rectangle 1165"/>
          <p:cNvSpPr/>
          <p:nvPr/>
        </p:nvSpPr>
        <p:spPr>
          <a:xfrm>
            <a:off x="4800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67" name="Rectangle 1166"/>
          <p:cNvSpPr/>
          <p:nvPr/>
        </p:nvSpPr>
        <p:spPr>
          <a:xfrm>
            <a:off x="48006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68" name="Rectangle 1167"/>
          <p:cNvSpPr/>
          <p:nvPr/>
        </p:nvSpPr>
        <p:spPr>
          <a:xfrm>
            <a:off x="48006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69" name="Rectangle 1168"/>
          <p:cNvSpPr/>
          <p:nvPr/>
        </p:nvSpPr>
        <p:spPr>
          <a:xfrm>
            <a:off x="44958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170" name="Rectangle 1169"/>
          <p:cNvSpPr/>
          <p:nvPr/>
        </p:nvSpPr>
        <p:spPr>
          <a:xfrm>
            <a:off x="48006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71" name="Rectangle 1170"/>
          <p:cNvSpPr/>
          <p:nvPr/>
        </p:nvSpPr>
        <p:spPr>
          <a:xfrm>
            <a:off x="44958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72" name="Rectangle 1171"/>
          <p:cNvSpPr/>
          <p:nvPr/>
        </p:nvSpPr>
        <p:spPr>
          <a:xfrm>
            <a:off x="44958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73" name="Rectangle 1172"/>
          <p:cNvSpPr/>
          <p:nvPr/>
        </p:nvSpPr>
        <p:spPr>
          <a:xfrm>
            <a:off x="44958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74" name="Rectangle 1173"/>
          <p:cNvSpPr/>
          <p:nvPr/>
        </p:nvSpPr>
        <p:spPr>
          <a:xfrm>
            <a:off x="48006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75" name="Rectangle 1174"/>
          <p:cNvSpPr/>
          <p:nvPr/>
        </p:nvSpPr>
        <p:spPr>
          <a:xfrm>
            <a:off x="48006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76" name="Rectangle 1175"/>
          <p:cNvSpPr/>
          <p:nvPr/>
        </p:nvSpPr>
        <p:spPr>
          <a:xfrm>
            <a:off x="44958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77" name="Rectangle 1176"/>
          <p:cNvSpPr/>
          <p:nvPr/>
        </p:nvSpPr>
        <p:spPr>
          <a:xfrm>
            <a:off x="48006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78" name="Rectangle 1177"/>
          <p:cNvSpPr/>
          <p:nvPr/>
        </p:nvSpPr>
        <p:spPr>
          <a:xfrm>
            <a:off x="48006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79" name="Rectangle 1178"/>
          <p:cNvSpPr/>
          <p:nvPr/>
        </p:nvSpPr>
        <p:spPr>
          <a:xfrm>
            <a:off x="48006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80" name="Rectangle 1179"/>
          <p:cNvSpPr/>
          <p:nvPr/>
        </p:nvSpPr>
        <p:spPr>
          <a:xfrm>
            <a:off x="44958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181" name="Rectangle 1180"/>
          <p:cNvSpPr/>
          <p:nvPr/>
        </p:nvSpPr>
        <p:spPr>
          <a:xfrm>
            <a:off x="4800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82" name="Rectangle 1181"/>
          <p:cNvSpPr/>
          <p:nvPr/>
        </p:nvSpPr>
        <p:spPr>
          <a:xfrm>
            <a:off x="44958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83" name="Rectangle 1182"/>
          <p:cNvSpPr/>
          <p:nvPr/>
        </p:nvSpPr>
        <p:spPr>
          <a:xfrm>
            <a:off x="4800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84" name="Rectangle 1183"/>
          <p:cNvSpPr/>
          <p:nvPr/>
        </p:nvSpPr>
        <p:spPr>
          <a:xfrm>
            <a:off x="51054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86" name="Rectangle 1185"/>
          <p:cNvSpPr/>
          <p:nvPr/>
        </p:nvSpPr>
        <p:spPr>
          <a:xfrm>
            <a:off x="54102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91" name="Rectangle 1190"/>
          <p:cNvSpPr/>
          <p:nvPr/>
        </p:nvSpPr>
        <p:spPr>
          <a:xfrm>
            <a:off x="51054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192" name="Rectangle 1191"/>
          <p:cNvSpPr/>
          <p:nvPr/>
        </p:nvSpPr>
        <p:spPr>
          <a:xfrm>
            <a:off x="54102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93" name="Rectangle 1192"/>
          <p:cNvSpPr/>
          <p:nvPr/>
        </p:nvSpPr>
        <p:spPr>
          <a:xfrm>
            <a:off x="51054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94" name="Rectangle 1193"/>
          <p:cNvSpPr/>
          <p:nvPr/>
        </p:nvSpPr>
        <p:spPr>
          <a:xfrm>
            <a:off x="51054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95" name="Rectangle 1194"/>
          <p:cNvSpPr/>
          <p:nvPr/>
        </p:nvSpPr>
        <p:spPr>
          <a:xfrm>
            <a:off x="51054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96" name="Rectangle 1195"/>
          <p:cNvSpPr/>
          <p:nvPr/>
        </p:nvSpPr>
        <p:spPr>
          <a:xfrm>
            <a:off x="54102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97" name="Rectangle 1196"/>
          <p:cNvSpPr/>
          <p:nvPr/>
        </p:nvSpPr>
        <p:spPr>
          <a:xfrm>
            <a:off x="54102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98" name="Rectangle 1197"/>
          <p:cNvSpPr/>
          <p:nvPr/>
        </p:nvSpPr>
        <p:spPr>
          <a:xfrm>
            <a:off x="51054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99" name="Rectangle 1198"/>
          <p:cNvSpPr/>
          <p:nvPr/>
        </p:nvSpPr>
        <p:spPr>
          <a:xfrm>
            <a:off x="54102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00" name="Rectangle 1199"/>
          <p:cNvSpPr/>
          <p:nvPr/>
        </p:nvSpPr>
        <p:spPr>
          <a:xfrm>
            <a:off x="54102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01" name="Rectangle 1200"/>
          <p:cNvSpPr/>
          <p:nvPr/>
        </p:nvSpPr>
        <p:spPr>
          <a:xfrm>
            <a:off x="54102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02" name="Rectangle 1201"/>
          <p:cNvSpPr/>
          <p:nvPr/>
        </p:nvSpPr>
        <p:spPr>
          <a:xfrm>
            <a:off x="5105400" y="2590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203" name="Rectangle 1202"/>
          <p:cNvSpPr/>
          <p:nvPr/>
        </p:nvSpPr>
        <p:spPr>
          <a:xfrm>
            <a:off x="5410200" y="2590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04" name="Rectangle 1203"/>
          <p:cNvSpPr/>
          <p:nvPr/>
        </p:nvSpPr>
        <p:spPr>
          <a:xfrm>
            <a:off x="51054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05" name="Rectangle 1204"/>
          <p:cNvSpPr/>
          <p:nvPr/>
        </p:nvSpPr>
        <p:spPr>
          <a:xfrm>
            <a:off x="51054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06" name="Rectangle 1205"/>
          <p:cNvSpPr/>
          <p:nvPr/>
        </p:nvSpPr>
        <p:spPr>
          <a:xfrm>
            <a:off x="51054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07" name="Rectangle 1206"/>
          <p:cNvSpPr/>
          <p:nvPr/>
        </p:nvSpPr>
        <p:spPr>
          <a:xfrm>
            <a:off x="54102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08" name="Rectangle 1207"/>
          <p:cNvSpPr/>
          <p:nvPr/>
        </p:nvSpPr>
        <p:spPr>
          <a:xfrm>
            <a:off x="54102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09" name="Rectangle 1208"/>
          <p:cNvSpPr/>
          <p:nvPr/>
        </p:nvSpPr>
        <p:spPr>
          <a:xfrm>
            <a:off x="51054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10" name="Rectangle 1209"/>
          <p:cNvSpPr/>
          <p:nvPr/>
        </p:nvSpPr>
        <p:spPr>
          <a:xfrm>
            <a:off x="54102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11" name="Rectangle 1210"/>
          <p:cNvSpPr/>
          <p:nvPr/>
        </p:nvSpPr>
        <p:spPr>
          <a:xfrm>
            <a:off x="54102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12" name="Rectangle 1211"/>
          <p:cNvSpPr/>
          <p:nvPr/>
        </p:nvSpPr>
        <p:spPr>
          <a:xfrm>
            <a:off x="54102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13" name="Rectangle 1212"/>
          <p:cNvSpPr/>
          <p:nvPr/>
        </p:nvSpPr>
        <p:spPr>
          <a:xfrm>
            <a:off x="5105400" y="3810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214" name="Rectangle 1213"/>
          <p:cNvSpPr/>
          <p:nvPr/>
        </p:nvSpPr>
        <p:spPr>
          <a:xfrm>
            <a:off x="5410200" y="3810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15" name="Rectangle 1214"/>
          <p:cNvSpPr/>
          <p:nvPr/>
        </p:nvSpPr>
        <p:spPr>
          <a:xfrm>
            <a:off x="51054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16" name="Rectangle 1215"/>
          <p:cNvSpPr/>
          <p:nvPr/>
        </p:nvSpPr>
        <p:spPr>
          <a:xfrm>
            <a:off x="51054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17" name="Rectangle 1216"/>
          <p:cNvSpPr/>
          <p:nvPr/>
        </p:nvSpPr>
        <p:spPr>
          <a:xfrm>
            <a:off x="51054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18" name="Rectangle 1217"/>
          <p:cNvSpPr/>
          <p:nvPr/>
        </p:nvSpPr>
        <p:spPr>
          <a:xfrm>
            <a:off x="54102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19" name="Rectangle 1218"/>
          <p:cNvSpPr/>
          <p:nvPr/>
        </p:nvSpPr>
        <p:spPr>
          <a:xfrm>
            <a:off x="54102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20" name="Rectangle 1219"/>
          <p:cNvSpPr/>
          <p:nvPr/>
        </p:nvSpPr>
        <p:spPr>
          <a:xfrm>
            <a:off x="51054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21" name="Rectangle 1220"/>
          <p:cNvSpPr/>
          <p:nvPr/>
        </p:nvSpPr>
        <p:spPr>
          <a:xfrm>
            <a:off x="54102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22" name="Rectangle 1221"/>
          <p:cNvSpPr/>
          <p:nvPr/>
        </p:nvSpPr>
        <p:spPr>
          <a:xfrm>
            <a:off x="54102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23" name="Rectangle 1222"/>
          <p:cNvSpPr/>
          <p:nvPr/>
        </p:nvSpPr>
        <p:spPr>
          <a:xfrm>
            <a:off x="54102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24" name="Rectangle 1223"/>
          <p:cNvSpPr/>
          <p:nvPr/>
        </p:nvSpPr>
        <p:spPr>
          <a:xfrm>
            <a:off x="5105400" y="5029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225" name="Rectangle 1224"/>
          <p:cNvSpPr/>
          <p:nvPr/>
        </p:nvSpPr>
        <p:spPr>
          <a:xfrm>
            <a:off x="5410200" y="5029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26" name="Rectangle 1225"/>
          <p:cNvSpPr/>
          <p:nvPr/>
        </p:nvSpPr>
        <p:spPr>
          <a:xfrm>
            <a:off x="51054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27" name="Rectangle 1226"/>
          <p:cNvSpPr/>
          <p:nvPr/>
        </p:nvSpPr>
        <p:spPr>
          <a:xfrm>
            <a:off x="51054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28" name="Rectangle 1227"/>
          <p:cNvSpPr/>
          <p:nvPr/>
        </p:nvSpPr>
        <p:spPr>
          <a:xfrm>
            <a:off x="51054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29" name="Rectangle 1228"/>
          <p:cNvSpPr/>
          <p:nvPr/>
        </p:nvSpPr>
        <p:spPr>
          <a:xfrm>
            <a:off x="54102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30" name="Rectangle 1229"/>
          <p:cNvSpPr/>
          <p:nvPr/>
        </p:nvSpPr>
        <p:spPr>
          <a:xfrm>
            <a:off x="54102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31" name="Rectangle 1230"/>
          <p:cNvSpPr/>
          <p:nvPr/>
        </p:nvSpPr>
        <p:spPr>
          <a:xfrm>
            <a:off x="51054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32" name="Rectangle 1231"/>
          <p:cNvSpPr/>
          <p:nvPr/>
        </p:nvSpPr>
        <p:spPr>
          <a:xfrm>
            <a:off x="54102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33" name="Rectangle 1232"/>
          <p:cNvSpPr/>
          <p:nvPr/>
        </p:nvSpPr>
        <p:spPr>
          <a:xfrm>
            <a:off x="54102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34" name="Rectangle 1233"/>
          <p:cNvSpPr/>
          <p:nvPr/>
        </p:nvSpPr>
        <p:spPr>
          <a:xfrm>
            <a:off x="54102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35" name="Rectangle 1234"/>
          <p:cNvSpPr/>
          <p:nvPr/>
        </p:nvSpPr>
        <p:spPr>
          <a:xfrm>
            <a:off x="51054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236" name="Rectangle 1235"/>
          <p:cNvSpPr/>
          <p:nvPr/>
        </p:nvSpPr>
        <p:spPr>
          <a:xfrm>
            <a:off x="54102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37" name="Rectangle 1236"/>
          <p:cNvSpPr/>
          <p:nvPr/>
        </p:nvSpPr>
        <p:spPr>
          <a:xfrm>
            <a:off x="51054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38" name="Rectangle 1237"/>
          <p:cNvSpPr/>
          <p:nvPr/>
        </p:nvSpPr>
        <p:spPr>
          <a:xfrm>
            <a:off x="54102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39" name="Rectangle 1238"/>
          <p:cNvSpPr/>
          <p:nvPr/>
        </p:nvSpPr>
        <p:spPr>
          <a:xfrm>
            <a:off x="5105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40" name="Rectangle 1239"/>
          <p:cNvSpPr/>
          <p:nvPr/>
        </p:nvSpPr>
        <p:spPr>
          <a:xfrm>
            <a:off x="51054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41" name="Rectangle 1240"/>
          <p:cNvSpPr/>
          <p:nvPr/>
        </p:nvSpPr>
        <p:spPr>
          <a:xfrm>
            <a:off x="5410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42" name="Rectangle 1241"/>
          <p:cNvSpPr/>
          <p:nvPr/>
        </p:nvSpPr>
        <p:spPr>
          <a:xfrm>
            <a:off x="51054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43" name="Rectangle 1242"/>
          <p:cNvSpPr/>
          <p:nvPr/>
        </p:nvSpPr>
        <p:spPr>
          <a:xfrm>
            <a:off x="5410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44" name="Rectangle 1243"/>
          <p:cNvSpPr/>
          <p:nvPr/>
        </p:nvSpPr>
        <p:spPr>
          <a:xfrm>
            <a:off x="5410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45" name="Rectangle 1244"/>
          <p:cNvSpPr/>
          <p:nvPr/>
        </p:nvSpPr>
        <p:spPr>
          <a:xfrm>
            <a:off x="5410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46" name="Rectangle 1245"/>
          <p:cNvSpPr/>
          <p:nvPr/>
        </p:nvSpPr>
        <p:spPr>
          <a:xfrm>
            <a:off x="57150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247" name="Rectangle 1246"/>
          <p:cNvSpPr/>
          <p:nvPr/>
        </p:nvSpPr>
        <p:spPr>
          <a:xfrm>
            <a:off x="60198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49" name="Rectangle 1248"/>
          <p:cNvSpPr/>
          <p:nvPr/>
        </p:nvSpPr>
        <p:spPr>
          <a:xfrm>
            <a:off x="57150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50" name="Rectangle 1249"/>
          <p:cNvSpPr/>
          <p:nvPr/>
        </p:nvSpPr>
        <p:spPr>
          <a:xfrm>
            <a:off x="57150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51" name="Rectangle 1250"/>
          <p:cNvSpPr/>
          <p:nvPr/>
        </p:nvSpPr>
        <p:spPr>
          <a:xfrm>
            <a:off x="60198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53" name="Rectangle 1252"/>
          <p:cNvSpPr/>
          <p:nvPr/>
        </p:nvSpPr>
        <p:spPr>
          <a:xfrm>
            <a:off x="57150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54" name="Rectangle 1253"/>
          <p:cNvSpPr/>
          <p:nvPr/>
        </p:nvSpPr>
        <p:spPr>
          <a:xfrm>
            <a:off x="60198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55" name="Rectangle 1254"/>
          <p:cNvSpPr/>
          <p:nvPr/>
        </p:nvSpPr>
        <p:spPr>
          <a:xfrm>
            <a:off x="60198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56" name="Rectangle 1255"/>
          <p:cNvSpPr/>
          <p:nvPr/>
        </p:nvSpPr>
        <p:spPr>
          <a:xfrm>
            <a:off x="60198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57" name="Rectangle 1256"/>
          <p:cNvSpPr/>
          <p:nvPr/>
        </p:nvSpPr>
        <p:spPr>
          <a:xfrm>
            <a:off x="57150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258" name="Rectangle 1257"/>
          <p:cNvSpPr/>
          <p:nvPr/>
        </p:nvSpPr>
        <p:spPr>
          <a:xfrm>
            <a:off x="60198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59" name="Rectangle 1258"/>
          <p:cNvSpPr/>
          <p:nvPr/>
        </p:nvSpPr>
        <p:spPr>
          <a:xfrm>
            <a:off x="57150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60" name="Rectangle 1259"/>
          <p:cNvSpPr/>
          <p:nvPr/>
        </p:nvSpPr>
        <p:spPr>
          <a:xfrm>
            <a:off x="57150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61" name="Rectangle 1260"/>
          <p:cNvSpPr/>
          <p:nvPr/>
        </p:nvSpPr>
        <p:spPr>
          <a:xfrm>
            <a:off x="57150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62" name="Rectangle 1261"/>
          <p:cNvSpPr/>
          <p:nvPr/>
        </p:nvSpPr>
        <p:spPr>
          <a:xfrm>
            <a:off x="60198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63" name="Rectangle 1262"/>
          <p:cNvSpPr/>
          <p:nvPr/>
        </p:nvSpPr>
        <p:spPr>
          <a:xfrm>
            <a:off x="60198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64" name="Rectangle 1263"/>
          <p:cNvSpPr/>
          <p:nvPr/>
        </p:nvSpPr>
        <p:spPr>
          <a:xfrm>
            <a:off x="57150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65" name="Rectangle 1264"/>
          <p:cNvSpPr/>
          <p:nvPr/>
        </p:nvSpPr>
        <p:spPr>
          <a:xfrm>
            <a:off x="60198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66" name="Rectangle 1265"/>
          <p:cNvSpPr/>
          <p:nvPr/>
        </p:nvSpPr>
        <p:spPr>
          <a:xfrm>
            <a:off x="60198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67" name="Rectangle 1266"/>
          <p:cNvSpPr/>
          <p:nvPr/>
        </p:nvSpPr>
        <p:spPr>
          <a:xfrm>
            <a:off x="60198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68" name="Rectangle 1267"/>
          <p:cNvSpPr/>
          <p:nvPr/>
        </p:nvSpPr>
        <p:spPr>
          <a:xfrm>
            <a:off x="57150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269" name="Rectangle 1268"/>
          <p:cNvSpPr/>
          <p:nvPr/>
        </p:nvSpPr>
        <p:spPr>
          <a:xfrm>
            <a:off x="60198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70" name="Rectangle 1269"/>
          <p:cNvSpPr/>
          <p:nvPr/>
        </p:nvSpPr>
        <p:spPr>
          <a:xfrm>
            <a:off x="57150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71" name="Rectangle 1270"/>
          <p:cNvSpPr/>
          <p:nvPr/>
        </p:nvSpPr>
        <p:spPr>
          <a:xfrm>
            <a:off x="57150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72" name="Rectangle 1271"/>
          <p:cNvSpPr/>
          <p:nvPr/>
        </p:nvSpPr>
        <p:spPr>
          <a:xfrm>
            <a:off x="57150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73" name="Rectangle 1272"/>
          <p:cNvSpPr/>
          <p:nvPr/>
        </p:nvSpPr>
        <p:spPr>
          <a:xfrm>
            <a:off x="60198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74" name="Rectangle 1273"/>
          <p:cNvSpPr/>
          <p:nvPr/>
        </p:nvSpPr>
        <p:spPr>
          <a:xfrm>
            <a:off x="60198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75" name="Rectangle 1274"/>
          <p:cNvSpPr/>
          <p:nvPr/>
        </p:nvSpPr>
        <p:spPr>
          <a:xfrm>
            <a:off x="57150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76" name="Rectangle 1275"/>
          <p:cNvSpPr/>
          <p:nvPr/>
        </p:nvSpPr>
        <p:spPr>
          <a:xfrm>
            <a:off x="6019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77" name="Rectangle 1276"/>
          <p:cNvSpPr/>
          <p:nvPr/>
        </p:nvSpPr>
        <p:spPr>
          <a:xfrm>
            <a:off x="60198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78" name="Rectangle 1277"/>
          <p:cNvSpPr/>
          <p:nvPr/>
        </p:nvSpPr>
        <p:spPr>
          <a:xfrm>
            <a:off x="60198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79" name="Rectangle 1278"/>
          <p:cNvSpPr/>
          <p:nvPr/>
        </p:nvSpPr>
        <p:spPr>
          <a:xfrm>
            <a:off x="57150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280" name="Rectangle 1279"/>
          <p:cNvSpPr/>
          <p:nvPr/>
        </p:nvSpPr>
        <p:spPr>
          <a:xfrm>
            <a:off x="60198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81" name="Rectangle 1280"/>
          <p:cNvSpPr/>
          <p:nvPr/>
        </p:nvSpPr>
        <p:spPr>
          <a:xfrm>
            <a:off x="57150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82" name="Rectangle 1281"/>
          <p:cNvSpPr/>
          <p:nvPr/>
        </p:nvSpPr>
        <p:spPr>
          <a:xfrm>
            <a:off x="57150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83" name="Rectangle 1282"/>
          <p:cNvSpPr/>
          <p:nvPr/>
        </p:nvSpPr>
        <p:spPr>
          <a:xfrm>
            <a:off x="57150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84" name="Rectangle 1283"/>
          <p:cNvSpPr/>
          <p:nvPr/>
        </p:nvSpPr>
        <p:spPr>
          <a:xfrm>
            <a:off x="60198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85" name="Rectangle 1284"/>
          <p:cNvSpPr/>
          <p:nvPr/>
        </p:nvSpPr>
        <p:spPr>
          <a:xfrm>
            <a:off x="60198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86" name="Rectangle 1285"/>
          <p:cNvSpPr/>
          <p:nvPr/>
        </p:nvSpPr>
        <p:spPr>
          <a:xfrm>
            <a:off x="57150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87" name="Rectangle 1286"/>
          <p:cNvSpPr/>
          <p:nvPr/>
        </p:nvSpPr>
        <p:spPr>
          <a:xfrm>
            <a:off x="60198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88" name="Rectangle 1287"/>
          <p:cNvSpPr/>
          <p:nvPr/>
        </p:nvSpPr>
        <p:spPr>
          <a:xfrm>
            <a:off x="60198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89" name="Rectangle 1288"/>
          <p:cNvSpPr/>
          <p:nvPr/>
        </p:nvSpPr>
        <p:spPr>
          <a:xfrm>
            <a:off x="60198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90" name="Rectangle 1289"/>
          <p:cNvSpPr/>
          <p:nvPr/>
        </p:nvSpPr>
        <p:spPr>
          <a:xfrm>
            <a:off x="57150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291" name="Rectangle 1290"/>
          <p:cNvSpPr/>
          <p:nvPr/>
        </p:nvSpPr>
        <p:spPr>
          <a:xfrm>
            <a:off x="60198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92" name="Rectangle 1291"/>
          <p:cNvSpPr/>
          <p:nvPr/>
        </p:nvSpPr>
        <p:spPr>
          <a:xfrm>
            <a:off x="57150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93" name="Rectangle 1292"/>
          <p:cNvSpPr/>
          <p:nvPr/>
        </p:nvSpPr>
        <p:spPr>
          <a:xfrm>
            <a:off x="57150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94" name="Rectangle 1293"/>
          <p:cNvSpPr/>
          <p:nvPr/>
        </p:nvSpPr>
        <p:spPr>
          <a:xfrm>
            <a:off x="57150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95" name="Rectangle 1294"/>
          <p:cNvSpPr/>
          <p:nvPr/>
        </p:nvSpPr>
        <p:spPr>
          <a:xfrm>
            <a:off x="60198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96" name="Rectangle 1295"/>
          <p:cNvSpPr/>
          <p:nvPr/>
        </p:nvSpPr>
        <p:spPr>
          <a:xfrm>
            <a:off x="60198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97" name="Rectangle 1296"/>
          <p:cNvSpPr/>
          <p:nvPr/>
        </p:nvSpPr>
        <p:spPr>
          <a:xfrm>
            <a:off x="57150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98" name="Rectangle 1297"/>
          <p:cNvSpPr/>
          <p:nvPr/>
        </p:nvSpPr>
        <p:spPr>
          <a:xfrm>
            <a:off x="60198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99" name="Rectangle 1298"/>
          <p:cNvSpPr/>
          <p:nvPr/>
        </p:nvSpPr>
        <p:spPr>
          <a:xfrm>
            <a:off x="60198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00" name="Rectangle 1299"/>
          <p:cNvSpPr/>
          <p:nvPr/>
        </p:nvSpPr>
        <p:spPr>
          <a:xfrm>
            <a:off x="60198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01" name="Rectangle 1300"/>
          <p:cNvSpPr/>
          <p:nvPr/>
        </p:nvSpPr>
        <p:spPr>
          <a:xfrm>
            <a:off x="5715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302" name="Rectangle 1301"/>
          <p:cNvSpPr/>
          <p:nvPr/>
        </p:nvSpPr>
        <p:spPr>
          <a:xfrm>
            <a:off x="60198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03" name="Rectangle 1302"/>
          <p:cNvSpPr/>
          <p:nvPr/>
        </p:nvSpPr>
        <p:spPr>
          <a:xfrm>
            <a:off x="57150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04" name="Rectangle 1303"/>
          <p:cNvSpPr/>
          <p:nvPr/>
        </p:nvSpPr>
        <p:spPr>
          <a:xfrm>
            <a:off x="60198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05" name="Rectangle 1304"/>
          <p:cNvSpPr/>
          <p:nvPr/>
        </p:nvSpPr>
        <p:spPr>
          <a:xfrm>
            <a:off x="63246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07" name="Rectangle 1306"/>
          <p:cNvSpPr/>
          <p:nvPr/>
        </p:nvSpPr>
        <p:spPr>
          <a:xfrm>
            <a:off x="66294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12" name="Rectangle 1311"/>
          <p:cNvSpPr/>
          <p:nvPr/>
        </p:nvSpPr>
        <p:spPr>
          <a:xfrm>
            <a:off x="63246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313" name="Rectangle 1312"/>
          <p:cNvSpPr/>
          <p:nvPr/>
        </p:nvSpPr>
        <p:spPr>
          <a:xfrm>
            <a:off x="66294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14" name="Rectangle 1313"/>
          <p:cNvSpPr/>
          <p:nvPr/>
        </p:nvSpPr>
        <p:spPr>
          <a:xfrm>
            <a:off x="63246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15" name="Rectangle 1314"/>
          <p:cNvSpPr/>
          <p:nvPr/>
        </p:nvSpPr>
        <p:spPr>
          <a:xfrm>
            <a:off x="63246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16" name="Rectangle 1315"/>
          <p:cNvSpPr/>
          <p:nvPr/>
        </p:nvSpPr>
        <p:spPr>
          <a:xfrm>
            <a:off x="63246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17" name="Rectangle 1316"/>
          <p:cNvSpPr/>
          <p:nvPr/>
        </p:nvSpPr>
        <p:spPr>
          <a:xfrm>
            <a:off x="66294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18" name="Rectangle 1317"/>
          <p:cNvSpPr/>
          <p:nvPr/>
        </p:nvSpPr>
        <p:spPr>
          <a:xfrm>
            <a:off x="66294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19" name="Rectangle 1318"/>
          <p:cNvSpPr/>
          <p:nvPr/>
        </p:nvSpPr>
        <p:spPr>
          <a:xfrm>
            <a:off x="63246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20" name="Rectangle 1319"/>
          <p:cNvSpPr/>
          <p:nvPr/>
        </p:nvSpPr>
        <p:spPr>
          <a:xfrm>
            <a:off x="66294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21" name="Rectangle 1320"/>
          <p:cNvSpPr/>
          <p:nvPr/>
        </p:nvSpPr>
        <p:spPr>
          <a:xfrm>
            <a:off x="66294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22" name="Rectangle 1321"/>
          <p:cNvSpPr/>
          <p:nvPr/>
        </p:nvSpPr>
        <p:spPr>
          <a:xfrm>
            <a:off x="66294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23" name="Rectangle 1322"/>
          <p:cNvSpPr/>
          <p:nvPr/>
        </p:nvSpPr>
        <p:spPr>
          <a:xfrm>
            <a:off x="6324600" y="2590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324" name="Rectangle 1323"/>
          <p:cNvSpPr/>
          <p:nvPr/>
        </p:nvSpPr>
        <p:spPr>
          <a:xfrm>
            <a:off x="6629400" y="2590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25" name="Rectangle 1324"/>
          <p:cNvSpPr/>
          <p:nvPr/>
        </p:nvSpPr>
        <p:spPr>
          <a:xfrm>
            <a:off x="63246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26" name="Rectangle 1325"/>
          <p:cNvSpPr/>
          <p:nvPr/>
        </p:nvSpPr>
        <p:spPr>
          <a:xfrm>
            <a:off x="63246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27" name="Rectangle 1326"/>
          <p:cNvSpPr/>
          <p:nvPr/>
        </p:nvSpPr>
        <p:spPr>
          <a:xfrm>
            <a:off x="63246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28" name="Rectangle 1327"/>
          <p:cNvSpPr/>
          <p:nvPr/>
        </p:nvSpPr>
        <p:spPr>
          <a:xfrm>
            <a:off x="66294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29" name="Rectangle 1328"/>
          <p:cNvSpPr/>
          <p:nvPr/>
        </p:nvSpPr>
        <p:spPr>
          <a:xfrm>
            <a:off x="66294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30" name="Rectangle 1329"/>
          <p:cNvSpPr/>
          <p:nvPr/>
        </p:nvSpPr>
        <p:spPr>
          <a:xfrm>
            <a:off x="63246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31" name="Rectangle 1330"/>
          <p:cNvSpPr/>
          <p:nvPr/>
        </p:nvSpPr>
        <p:spPr>
          <a:xfrm>
            <a:off x="66294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32" name="Rectangle 1331"/>
          <p:cNvSpPr/>
          <p:nvPr/>
        </p:nvSpPr>
        <p:spPr>
          <a:xfrm>
            <a:off x="66294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33" name="Rectangle 1332"/>
          <p:cNvSpPr/>
          <p:nvPr/>
        </p:nvSpPr>
        <p:spPr>
          <a:xfrm>
            <a:off x="66294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34" name="Rectangle 1333"/>
          <p:cNvSpPr/>
          <p:nvPr/>
        </p:nvSpPr>
        <p:spPr>
          <a:xfrm>
            <a:off x="6324600" y="3810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335" name="Rectangle 1334"/>
          <p:cNvSpPr/>
          <p:nvPr/>
        </p:nvSpPr>
        <p:spPr>
          <a:xfrm>
            <a:off x="6629400" y="3810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36" name="Rectangle 1335"/>
          <p:cNvSpPr/>
          <p:nvPr/>
        </p:nvSpPr>
        <p:spPr>
          <a:xfrm>
            <a:off x="63246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37" name="Rectangle 1336"/>
          <p:cNvSpPr/>
          <p:nvPr/>
        </p:nvSpPr>
        <p:spPr>
          <a:xfrm>
            <a:off x="63246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38" name="Rectangle 1337"/>
          <p:cNvSpPr/>
          <p:nvPr/>
        </p:nvSpPr>
        <p:spPr>
          <a:xfrm>
            <a:off x="63246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39" name="Rectangle 1338"/>
          <p:cNvSpPr/>
          <p:nvPr/>
        </p:nvSpPr>
        <p:spPr>
          <a:xfrm>
            <a:off x="66294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40" name="Rectangle 1339"/>
          <p:cNvSpPr/>
          <p:nvPr/>
        </p:nvSpPr>
        <p:spPr>
          <a:xfrm>
            <a:off x="66294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41" name="Rectangle 1340"/>
          <p:cNvSpPr/>
          <p:nvPr/>
        </p:nvSpPr>
        <p:spPr>
          <a:xfrm>
            <a:off x="63246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42" name="Rectangle 1341"/>
          <p:cNvSpPr/>
          <p:nvPr/>
        </p:nvSpPr>
        <p:spPr>
          <a:xfrm>
            <a:off x="66294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43" name="Rectangle 1342"/>
          <p:cNvSpPr/>
          <p:nvPr/>
        </p:nvSpPr>
        <p:spPr>
          <a:xfrm>
            <a:off x="66294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44" name="Rectangle 1343"/>
          <p:cNvSpPr/>
          <p:nvPr/>
        </p:nvSpPr>
        <p:spPr>
          <a:xfrm>
            <a:off x="66294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45" name="Rectangle 1344"/>
          <p:cNvSpPr/>
          <p:nvPr/>
        </p:nvSpPr>
        <p:spPr>
          <a:xfrm>
            <a:off x="6324600" y="5029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346" name="Rectangle 1345"/>
          <p:cNvSpPr/>
          <p:nvPr/>
        </p:nvSpPr>
        <p:spPr>
          <a:xfrm>
            <a:off x="6629400" y="5029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47" name="Rectangle 1346"/>
          <p:cNvSpPr/>
          <p:nvPr/>
        </p:nvSpPr>
        <p:spPr>
          <a:xfrm>
            <a:off x="63246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48" name="Rectangle 1347"/>
          <p:cNvSpPr/>
          <p:nvPr/>
        </p:nvSpPr>
        <p:spPr>
          <a:xfrm>
            <a:off x="63246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49" name="Rectangle 1348"/>
          <p:cNvSpPr/>
          <p:nvPr/>
        </p:nvSpPr>
        <p:spPr>
          <a:xfrm>
            <a:off x="63246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50" name="Rectangle 1349"/>
          <p:cNvSpPr/>
          <p:nvPr/>
        </p:nvSpPr>
        <p:spPr>
          <a:xfrm>
            <a:off x="66294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51" name="Rectangle 1350"/>
          <p:cNvSpPr/>
          <p:nvPr/>
        </p:nvSpPr>
        <p:spPr>
          <a:xfrm>
            <a:off x="66294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52" name="Rectangle 1351"/>
          <p:cNvSpPr/>
          <p:nvPr/>
        </p:nvSpPr>
        <p:spPr>
          <a:xfrm>
            <a:off x="63246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53" name="Rectangle 1352"/>
          <p:cNvSpPr/>
          <p:nvPr/>
        </p:nvSpPr>
        <p:spPr>
          <a:xfrm>
            <a:off x="66294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54" name="Rectangle 1353"/>
          <p:cNvSpPr/>
          <p:nvPr/>
        </p:nvSpPr>
        <p:spPr>
          <a:xfrm>
            <a:off x="66294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55" name="Rectangle 1354"/>
          <p:cNvSpPr/>
          <p:nvPr/>
        </p:nvSpPr>
        <p:spPr>
          <a:xfrm>
            <a:off x="66294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56" name="Rectangle 1355"/>
          <p:cNvSpPr/>
          <p:nvPr/>
        </p:nvSpPr>
        <p:spPr>
          <a:xfrm>
            <a:off x="63246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357" name="Rectangle 1356"/>
          <p:cNvSpPr/>
          <p:nvPr/>
        </p:nvSpPr>
        <p:spPr>
          <a:xfrm>
            <a:off x="66294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58" name="Rectangle 1357"/>
          <p:cNvSpPr/>
          <p:nvPr/>
        </p:nvSpPr>
        <p:spPr>
          <a:xfrm>
            <a:off x="63246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59" name="Rectangle 1358"/>
          <p:cNvSpPr/>
          <p:nvPr/>
        </p:nvSpPr>
        <p:spPr>
          <a:xfrm>
            <a:off x="66294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60" name="Rectangle 1359"/>
          <p:cNvSpPr/>
          <p:nvPr/>
        </p:nvSpPr>
        <p:spPr>
          <a:xfrm>
            <a:off x="6324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61" name="Rectangle 1360"/>
          <p:cNvSpPr/>
          <p:nvPr/>
        </p:nvSpPr>
        <p:spPr>
          <a:xfrm>
            <a:off x="6324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62" name="Rectangle 1361"/>
          <p:cNvSpPr/>
          <p:nvPr/>
        </p:nvSpPr>
        <p:spPr>
          <a:xfrm>
            <a:off x="6629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63" name="Rectangle 1362"/>
          <p:cNvSpPr/>
          <p:nvPr/>
        </p:nvSpPr>
        <p:spPr>
          <a:xfrm>
            <a:off x="6324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64" name="Rectangle 1363"/>
          <p:cNvSpPr/>
          <p:nvPr/>
        </p:nvSpPr>
        <p:spPr>
          <a:xfrm>
            <a:off x="66294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65" name="Rectangle 1364"/>
          <p:cNvSpPr/>
          <p:nvPr/>
        </p:nvSpPr>
        <p:spPr>
          <a:xfrm>
            <a:off x="66294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66" name="Rectangle 1365"/>
          <p:cNvSpPr/>
          <p:nvPr/>
        </p:nvSpPr>
        <p:spPr>
          <a:xfrm>
            <a:off x="66294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67" name="Rectangle 1366"/>
          <p:cNvSpPr/>
          <p:nvPr/>
        </p:nvSpPr>
        <p:spPr>
          <a:xfrm>
            <a:off x="69342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368" name="Rectangle 1367"/>
          <p:cNvSpPr/>
          <p:nvPr/>
        </p:nvSpPr>
        <p:spPr>
          <a:xfrm>
            <a:off x="72390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70" name="Rectangle 1369"/>
          <p:cNvSpPr/>
          <p:nvPr/>
        </p:nvSpPr>
        <p:spPr>
          <a:xfrm>
            <a:off x="69342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71" name="Rectangle 1370"/>
          <p:cNvSpPr/>
          <p:nvPr/>
        </p:nvSpPr>
        <p:spPr>
          <a:xfrm>
            <a:off x="69342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72" name="Rectangle 1371"/>
          <p:cNvSpPr/>
          <p:nvPr/>
        </p:nvSpPr>
        <p:spPr>
          <a:xfrm>
            <a:off x="72390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74" name="Rectangle 1373"/>
          <p:cNvSpPr/>
          <p:nvPr/>
        </p:nvSpPr>
        <p:spPr>
          <a:xfrm>
            <a:off x="69342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75" name="Rectangle 1374"/>
          <p:cNvSpPr/>
          <p:nvPr/>
        </p:nvSpPr>
        <p:spPr>
          <a:xfrm>
            <a:off x="72390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76" name="Rectangle 1375"/>
          <p:cNvSpPr/>
          <p:nvPr/>
        </p:nvSpPr>
        <p:spPr>
          <a:xfrm>
            <a:off x="72390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77" name="Rectangle 1376"/>
          <p:cNvSpPr/>
          <p:nvPr/>
        </p:nvSpPr>
        <p:spPr>
          <a:xfrm>
            <a:off x="72390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78" name="Rectangle 1377"/>
          <p:cNvSpPr/>
          <p:nvPr/>
        </p:nvSpPr>
        <p:spPr>
          <a:xfrm>
            <a:off x="69342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379" name="Rectangle 1378"/>
          <p:cNvSpPr/>
          <p:nvPr/>
        </p:nvSpPr>
        <p:spPr>
          <a:xfrm>
            <a:off x="72390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80" name="Rectangle 1379"/>
          <p:cNvSpPr/>
          <p:nvPr/>
        </p:nvSpPr>
        <p:spPr>
          <a:xfrm>
            <a:off x="69342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81" name="Rectangle 1380"/>
          <p:cNvSpPr/>
          <p:nvPr/>
        </p:nvSpPr>
        <p:spPr>
          <a:xfrm>
            <a:off x="69342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82" name="Rectangle 1381"/>
          <p:cNvSpPr/>
          <p:nvPr/>
        </p:nvSpPr>
        <p:spPr>
          <a:xfrm>
            <a:off x="69342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83" name="Rectangle 1382"/>
          <p:cNvSpPr/>
          <p:nvPr/>
        </p:nvSpPr>
        <p:spPr>
          <a:xfrm>
            <a:off x="72390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84" name="Rectangle 1383"/>
          <p:cNvSpPr/>
          <p:nvPr/>
        </p:nvSpPr>
        <p:spPr>
          <a:xfrm>
            <a:off x="72390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85" name="Rectangle 1384"/>
          <p:cNvSpPr/>
          <p:nvPr/>
        </p:nvSpPr>
        <p:spPr>
          <a:xfrm>
            <a:off x="69342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86" name="Rectangle 1385"/>
          <p:cNvSpPr/>
          <p:nvPr/>
        </p:nvSpPr>
        <p:spPr>
          <a:xfrm>
            <a:off x="72390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87" name="Rectangle 1386"/>
          <p:cNvSpPr/>
          <p:nvPr/>
        </p:nvSpPr>
        <p:spPr>
          <a:xfrm>
            <a:off x="72390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88" name="Rectangle 1387"/>
          <p:cNvSpPr/>
          <p:nvPr/>
        </p:nvSpPr>
        <p:spPr>
          <a:xfrm>
            <a:off x="72390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89" name="Rectangle 1388"/>
          <p:cNvSpPr/>
          <p:nvPr/>
        </p:nvSpPr>
        <p:spPr>
          <a:xfrm>
            <a:off x="69342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390" name="Rectangle 1389"/>
          <p:cNvSpPr/>
          <p:nvPr/>
        </p:nvSpPr>
        <p:spPr>
          <a:xfrm>
            <a:off x="72390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91" name="Rectangle 1390"/>
          <p:cNvSpPr/>
          <p:nvPr/>
        </p:nvSpPr>
        <p:spPr>
          <a:xfrm>
            <a:off x="69342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92" name="Rectangle 1391"/>
          <p:cNvSpPr/>
          <p:nvPr/>
        </p:nvSpPr>
        <p:spPr>
          <a:xfrm>
            <a:off x="69342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93" name="Rectangle 1392"/>
          <p:cNvSpPr/>
          <p:nvPr/>
        </p:nvSpPr>
        <p:spPr>
          <a:xfrm>
            <a:off x="69342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94" name="Rectangle 1393"/>
          <p:cNvSpPr/>
          <p:nvPr/>
        </p:nvSpPr>
        <p:spPr>
          <a:xfrm>
            <a:off x="72390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95" name="Rectangle 1394"/>
          <p:cNvSpPr/>
          <p:nvPr/>
        </p:nvSpPr>
        <p:spPr>
          <a:xfrm>
            <a:off x="72390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96" name="Rectangle 1395"/>
          <p:cNvSpPr/>
          <p:nvPr/>
        </p:nvSpPr>
        <p:spPr>
          <a:xfrm>
            <a:off x="69342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97" name="Rectangle 1396"/>
          <p:cNvSpPr/>
          <p:nvPr/>
        </p:nvSpPr>
        <p:spPr>
          <a:xfrm>
            <a:off x="72390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98" name="Rectangle 1397"/>
          <p:cNvSpPr/>
          <p:nvPr/>
        </p:nvSpPr>
        <p:spPr>
          <a:xfrm>
            <a:off x="72390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99" name="Rectangle 1398"/>
          <p:cNvSpPr/>
          <p:nvPr/>
        </p:nvSpPr>
        <p:spPr>
          <a:xfrm>
            <a:off x="72390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00" name="Rectangle 1399"/>
          <p:cNvSpPr/>
          <p:nvPr/>
        </p:nvSpPr>
        <p:spPr>
          <a:xfrm>
            <a:off x="69342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401" name="Rectangle 1400"/>
          <p:cNvSpPr/>
          <p:nvPr/>
        </p:nvSpPr>
        <p:spPr>
          <a:xfrm>
            <a:off x="72390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02" name="Rectangle 1401"/>
          <p:cNvSpPr/>
          <p:nvPr/>
        </p:nvSpPr>
        <p:spPr>
          <a:xfrm>
            <a:off x="69342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03" name="Rectangle 1402"/>
          <p:cNvSpPr/>
          <p:nvPr/>
        </p:nvSpPr>
        <p:spPr>
          <a:xfrm>
            <a:off x="69342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04" name="Rectangle 1403"/>
          <p:cNvSpPr/>
          <p:nvPr/>
        </p:nvSpPr>
        <p:spPr>
          <a:xfrm>
            <a:off x="69342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05" name="Rectangle 1404"/>
          <p:cNvSpPr/>
          <p:nvPr/>
        </p:nvSpPr>
        <p:spPr>
          <a:xfrm>
            <a:off x="72390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06" name="Rectangle 1405"/>
          <p:cNvSpPr/>
          <p:nvPr/>
        </p:nvSpPr>
        <p:spPr>
          <a:xfrm>
            <a:off x="72390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07" name="Rectangle 1406"/>
          <p:cNvSpPr/>
          <p:nvPr/>
        </p:nvSpPr>
        <p:spPr>
          <a:xfrm>
            <a:off x="69342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08" name="Rectangle 1407"/>
          <p:cNvSpPr/>
          <p:nvPr/>
        </p:nvSpPr>
        <p:spPr>
          <a:xfrm>
            <a:off x="72390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09" name="Rectangle 1408"/>
          <p:cNvSpPr/>
          <p:nvPr/>
        </p:nvSpPr>
        <p:spPr>
          <a:xfrm>
            <a:off x="72390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10" name="Rectangle 1409"/>
          <p:cNvSpPr/>
          <p:nvPr/>
        </p:nvSpPr>
        <p:spPr>
          <a:xfrm>
            <a:off x="72390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11" name="Rectangle 1410"/>
          <p:cNvSpPr/>
          <p:nvPr/>
        </p:nvSpPr>
        <p:spPr>
          <a:xfrm>
            <a:off x="69342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412" name="Rectangle 1411"/>
          <p:cNvSpPr/>
          <p:nvPr/>
        </p:nvSpPr>
        <p:spPr>
          <a:xfrm>
            <a:off x="72390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13" name="Rectangle 1412"/>
          <p:cNvSpPr/>
          <p:nvPr/>
        </p:nvSpPr>
        <p:spPr>
          <a:xfrm>
            <a:off x="69342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14" name="Rectangle 1413"/>
          <p:cNvSpPr/>
          <p:nvPr/>
        </p:nvSpPr>
        <p:spPr>
          <a:xfrm>
            <a:off x="69342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15" name="Rectangle 1414"/>
          <p:cNvSpPr/>
          <p:nvPr/>
        </p:nvSpPr>
        <p:spPr>
          <a:xfrm>
            <a:off x="69342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16" name="Rectangle 1415"/>
          <p:cNvSpPr/>
          <p:nvPr/>
        </p:nvSpPr>
        <p:spPr>
          <a:xfrm>
            <a:off x="72390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17" name="Rectangle 1416"/>
          <p:cNvSpPr/>
          <p:nvPr/>
        </p:nvSpPr>
        <p:spPr>
          <a:xfrm>
            <a:off x="72390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18" name="Rectangle 1417"/>
          <p:cNvSpPr/>
          <p:nvPr/>
        </p:nvSpPr>
        <p:spPr>
          <a:xfrm>
            <a:off x="69342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19" name="Rectangle 1418"/>
          <p:cNvSpPr/>
          <p:nvPr/>
        </p:nvSpPr>
        <p:spPr>
          <a:xfrm>
            <a:off x="72390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20" name="Rectangle 1419"/>
          <p:cNvSpPr/>
          <p:nvPr/>
        </p:nvSpPr>
        <p:spPr>
          <a:xfrm>
            <a:off x="72390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21" name="Rectangle 1420"/>
          <p:cNvSpPr/>
          <p:nvPr/>
        </p:nvSpPr>
        <p:spPr>
          <a:xfrm>
            <a:off x="72390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22" name="Rectangle 1421"/>
          <p:cNvSpPr/>
          <p:nvPr/>
        </p:nvSpPr>
        <p:spPr>
          <a:xfrm>
            <a:off x="6934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423" name="Rectangle 1422"/>
          <p:cNvSpPr/>
          <p:nvPr/>
        </p:nvSpPr>
        <p:spPr>
          <a:xfrm>
            <a:off x="7239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24" name="Rectangle 1423"/>
          <p:cNvSpPr/>
          <p:nvPr/>
        </p:nvSpPr>
        <p:spPr>
          <a:xfrm>
            <a:off x="6934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25" name="Rectangle 1424"/>
          <p:cNvSpPr/>
          <p:nvPr/>
        </p:nvSpPr>
        <p:spPr>
          <a:xfrm>
            <a:off x="72390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3" name="Rectangle 782"/>
          <p:cNvSpPr/>
          <p:nvPr/>
        </p:nvSpPr>
        <p:spPr>
          <a:xfrm>
            <a:off x="11430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4" name="Rectangle 783"/>
          <p:cNvSpPr/>
          <p:nvPr/>
        </p:nvSpPr>
        <p:spPr>
          <a:xfrm>
            <a:off x="11430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7" name="Rectangle 786"/>
          <p:cNvSpPr/>
          <p:nvPr/>
        </p:nvSpPr>
        <p:spPr>
          <a:xfrm>
            <a:off x="11430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8" name="Rectangle 787"/>
          <p:cNvSpPr/>
          <p:nvPr/>
        </p:nvSpPr>
        <p:spPr>
          <a:xfrm>
            <a:off x="11430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9" name="Rectangle 788"/>
          <p:cNvSpPr/>
          <p:nvPr/>
        </p:nvSpPr>
        <p:spPr>
          <a:xfrm>
            <a:off x="11430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0" name="Rectangle 789"/>
          <p:cNvSpPr/>
          <p:nvPr/>
        </p:nvSpPr>
        <p:spPr>
          <a:xfrm>
            <a:off x="11430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4" name="Rectangle 1013"/>
          <p:cNvSpPr/>
          <p:nvPr/>
        </p:nvSpPr>
        <p:spPr>
          <a:xfrm>
            <a:off x="11430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5" name="Rectangle 1014"/>
          <p:cNvSpPr/>
          <p:nvPr/>
        </p:nvSpPr>
        <p:spPr>
          <a:xfrm>
            <a:off x="11430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6" name="Rectangle 1015"/>
          <p:cNvSpPr/>
          <p:nvPr/>
        </p:nvSpPr>
        <p:spPr>
          <a:xfrm>
            <a:off x="11430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7" name="Rectangle 1016"/>
          <p:cNvSpPr/>
          <p:nvPr/>
        </p:nvSpPr>
        <p:spPr>
          <a:xfrm>
            <a:off x="11430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8" name="Rectangle 1017"/>
          <p:cNvSpPr/>
          <p:nvPr/>
        </p:nvSpPr>
        <p:spPr>
          <a:xfrm>
            <a:off x="11430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9" name="Rectangle 1018"/>
          <p:cNvSpPr/>
          <p:nvPr/>
        </p:nvSpPr>
        <p:spPr>
          <a:xfrm>
            <a:off x="11430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0" name="Rectangle 1019"/>
          <p:cNvSpPr/>
          <p:nvPr/>
        </p:nvSpPr>
        <p:spPr>
          <a:xfrm>
            <a:off x="11430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1" name="Rectangle 1020"/>
          <p:cNvSpPr/>
          <p:nvPr/>
        </p:nvSpPr>
        <p:spPr>
          <a:xfrm>
            <a:off x="11430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2" name="Rectangle 1021"/>
          <p:cNvSpPr/>
          <p:nvPr/>
        </p:nvSpPr>
        <p:spPr>
          <a:xfrm>
            <a:off x="11430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3" name="Rectangle 1022"/>
          <p:cNvSpPr/>
          <p:nvPr/>
        </p:nvSpPr>
        <p:spPr>
          <a:xfrm>
            <a:off x="11430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38" name="Rectangle 1037"/>
          <p:cNvSpPr/>
          <p:nvPr/>
        </p:nvSpPr>
        <p:spPr>
          <a:xfrm>
            <a:off x="11430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39" name="Rectangle 1038"/>
          <p:cNvSpPr/>
          <p:nvPr/>
        </p:nvSpPr>
        <p:spPr>
          <a:xfrm>
            <a:off x="11430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8" name="Rectangle 1047"/>
          <p:cNvSpPr/>
          <p:nvPr/>
        </p:nvSpPr>
        <p:spPr>
          <a:xfrm>
            <a:off x="11430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9" name="Rectangle 1048"/>
          <p:cNvSpPr/>
          <p:nvPr/>
        </p:nvSpPr>
        <p:spPr>
          <a:xfrm>
            <a:off x="11430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50" name="Rectangle 1049"/>
          <p:cNvSpPr/>
          <p:nvPr/>
        </p:nvSpPr>
        <p:spPr>
          <a:xfrm>
            <a:off x="11430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51" name="Rectangle 1050"/>
          <p:cNvSpPr/>
          <p:nvPr/>
        </p:nvSpPr>
        <p:spPr>
          <a:xfrm>
            <a:off x="11430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3" name="Rectangle 1072"/>
          <p:cNvSpPr/>
          <p:nvPr/>
        </p:nvSpPr>
        <p:spPr>
          <a:xfrm>
            <a:off x="11430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5" name="Rectangle 1074"/>
          <p:cNvSpPr/>
          <p:nvPr/>
        </p:nvSpPr>
        <p:spPr>
          <a:xfrm>
            <a:off x="11430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7" name="Rectangle 1076"/>
          <p:cNvSpPr/>
          <p:nvPr/>
        </p:nvSpPr>
        <p:spPr>
          <a:xfrm>
            <a:off x="11430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9" name="Rectangle 1078"/>
          <p:cNvSpPr/>
          <p:nvPr/>
        </p:nvSpPr>
        <p:spPr>
          <a:xfrm>
            <a:off x="11430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0" name="Rectangle 1079"/>
          <p:cNvSpPr/>
          <p:nvPr/>
        </p:nvSpPr>
        <p:spPr>
          <a:xfrm>
            <a:off x="11430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1" name="Rectangle 1080"/>
          <p:cNvSpPr/>
          <p:nvPr/>
        </p:nvSpPr>
        <p:spPr>
          <a:xfrm>
            <a:off x="11430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6" name="Rectangle 1095"/>
          <p:cNvSpPr/>
          <p:nvPr/>
        </p:nvSpPr>
        <p:spPr>
          <a:xfrm>
            <a:off x="11430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7" name="Rectangle 1096"/>
          <p:cNvSpPr/>
          <p:nvPr/>
        </p:nvSpPr>
        <p:spPr>
          <a:xfrm>
            <a:off x="1143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6" name="Rectangle 1105"/>
          <p:cNvSpPr/>
          <p:nvPr/>
        </p:nvSpPr>
        <p:spPr>
          <a:xfrm>
            <a:off x="11430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8" name="Rectangle 1107"/>
          <p:cNvSpPr/>
          <p:nvPr/>
        </p:nvSpPr>
        <p:spPr>
          <a:xfrm>
            <a:off x="8382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9" name="Rectangle 1108"/>
          <p:cNvSpPr/>
          <p:nvPr/>
        </p:nvSpPr>
        <p:spPr>
          <a:xfrm>
            <a:off x="1447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26" name="Rectangle 1425"/>
          <p:cNvSpPr/>
          <p:nvPr/>
        </p:nvSpPr>
        <p:spPr>
          <a:xfrm>
            <a:off x="1752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27" name="Rectangle 1426"/>
          <p:cNvSpPr/>
          <p:nvPr/>
        </p:nvSpPr>
        <p:spPr>
          <a:xfrm>
            <a:off x="20574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428" name="Rectangle 1427"/>
          <p:cNvSpPr/>
          <p:nvPr/>
        </p:nvSpPr>
        <p:spPr>
          <a:xfrm>
            <a:off x="23622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29" name="Rectangle 1428"/>
          <p:cNvSpPr/>
          <p:nvPr/>
        </p:nvSpPr>
        <p:spPr>
          <a:xfrm>
            <a:off x="2667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30" name="Rectangle 1429"/>
          <p:cNvSpPr/>
          <p:nvPr/>
        </p:nvSpPr>
        <p:spPr>
          <a:xfrm>
            <a:off x="2971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31" name="Rectangle 1430"/>
          <p:cNvSpPr/>
          <p:nvPr/>
        </p:nvSpPr>
        <p:spPr>
          <a:xfrm>
            <a:off x="3276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432" name="Rectangle 1431"/>
          <p:cNvSpPr/>
          <p:nvPr/>
        </p:nvSpPr>
        <p:spPr>
          <a:xfrm>
            <a:off x="35814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33" name="Rectangle 1432"/>
          <p:cNvSpPr/>
          <p:nvPr/>
        </p:nvSpPr>
        <p:spPr>
          <a:xfrm>
            <a:off x="38862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34" name="Rectangle 1433"/>
          <p:cNvSpPr/>
          <p:nvPr/>
        </p:nvSpPr>
        <p:spPr>
          <a:xfrm>
            <a:off x="4191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35" name="Rectangle 1434"/>
          <p:cNvSpPr/>
          <p:nvPr/>
        </p:nvSpPr>
        <p:spPr>
          <a:xfrm>
            <a:off x="4495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436" name="Rectangle 1435"/>
          <p:cNvSpPr/>
          <p:nvPr/>
        </p:nvSpPr>
        <p:spPr>
          <a:xfrm>
            <a:off x="4800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37" name="Rectangle 1436"/>
          <p:cNvSpPr/>
          <p:nvPr/>
        </p:nvSpPr>
        <p:spPr>
          <a:xfrm>
            <a:off x="51054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38" name="Rectangle 1437"/>
          <p:cNvSpPr/>
          <p:nvPr/>
        </p:nvSpPr>
        <p:spPr>
          <a:xfrm>
            <a:off x="54102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39" name="Rectangle 1438"/>
          <p:cNvSpPr/>
          <p:nvPr/>
        </p:nvSpPr>
        <p:spPr>
          <a:xfrm>
            <a:off x="5715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440" name="Rectangle 1439"/>
          <p:cNvSpPr/>
          <p:nvPr/>
        </p:nvSpPr>
        <p:spPr>
          <a:xfrm>
            <a:off x="6019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41" name="Rectangle 1440"/>
          <p:cNvSpPr/>
          <p:nvPr/>
        </p:nvSpPr>
        <p:spPr>
          <a:xfrm>
            <a:off x="6324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42" name="Rectangle 1441"/>
          <p:cNvSpPr/>
          <p:nvPr/>
        </p:nvSpPr>
        <p:spPr>
          <a:xfrm>
            <a:off x="66294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43" name="Rectangle 1442"/>
          <p:cNvSpPr/>
          <p:nvPr/>
        </p:nvSpPr>
        <p:spPr>
          <a:xfrm>
            <a:off x="69342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444" name="Rectangle 1443"/>
          <p:cNvSpPr/>
          <p:nvPr/>
        </p:nvSpPr>
        <p:spPr>
          <a:xfrm>
            <a:off x="7239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45" name="Rectangle 1444"/>
          <p:cNvSpPr/>
          <p:nvPr/>
        </p:nvSpPr>
        <p:spPr>
          <a:xfrm>
            <a:off x="1143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46" name="TextBox 1445"/>
          <p:cNvSpPr txBox="1"/>
          <p:nvPr/>
        </p:nvSpPr>
        <p:spPr>
          <a:xfrm>
            <a:off x="1752600" y="7924800"/>
            <a:ext cx="701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Black: 44+44+36+36=160 = 7 boxes </a:t>
            </a:r>
          </a:p>
          <a:p>
            <a:r>
              <a:rPr lang="en-US" dirty="0" smtClean="0"/>
              <a:t>Dark Gray: 164 tiles = 7 boxes</a:t>
            </a:r>
          </a:p>
          <a:p>
            <a:r>
              <a:rPr lang="en-US" dirty="0" smtClean="0"/>
              <a:t>Light Gray: 160 tiles = 7 boxes</a:t>
            </a:r>
            <a:endParaRPr lang="en-US" dirty="0"/>
          </a:p>
        </p:txBody>
      </p:sp>
      <p:sp>
        <p:nvSpPr>
          <p:cNvPr id="657" name="Rectangle 656"/>
          <p:cNvSpPr/>
          <p:nvPr/>
        </p:nvSpPr>
        <p:spPr>
          <a:xfrm>
            <a:off x="870858" y="533400"/>
            <a:ext cx="67056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8" name="Rectangle 657"/>
          <p:cNvSpPr/>
          <p:nvPr/>
        </p:nvSpPr>
        <p:spPr>
          <a:xfrm>
            <a:off x="613229" y="533400"/>
            <a:ext cx="154093" cy="693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9" name="Rectangle 658"/>
          <p:cNvSpPr/>
          <p:nvPr/>
        </p:nvSpPr>
        <p:spPr>
          <a:xfrm>
            <a:off x="7688940" y="533400"/>
            <a:ext cx="154093" cy="693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0" name="Rectangle 659"/>
          <p:cNvSpPr/>
          <p:nvPr/>
        </p:nvSpPr>
        <p:spPr>
          <a:xfrm rot="5400000">
            <a:off x="1146631" y="7010401"/>
            <a:ext cx="152398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1" name="Rectangle 660"/>
          <p:cNvSpPr/>
          <p:nvPr/>
        </p:nvSpPr>
        <p:spPr>
          <a:xfrm rot="5400000">
            <a:off x="4564740" y="7467600"/>
            <a:ext cx="152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2" name="Rectangle 661"/>
          <p:cNvSpPr/>
          <p:nvPr/>
        </p:nvSpPr>
        <p:spPr>
          <a:xfrm rot="5400000">
            <a:off x="7467600" y="7315201"/>
            <a:ext cx="152399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Rectangle 359"/>
          <p:cNvSpPr/>
          <p:nvPr/>
        </p:nvSpPr>
        <p:spPr>
          <a:xfrm>
            <a:off x="22098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361" name="Rectangle 360"/>
          <p:cNvSpPr/>
          <p:nvPr/>
        </p:nvSpPr>
        <p:spPr>
          <a:xfrm>
            <a:off x="28194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362" name="Rectangle 361"/>
          <p:cNvSpPr/>
          <p:nvPr/>
        </p:nvSpPr>
        <p:spPr>
          <a:xfrm>
            <a:off x="25146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363" name="Rectangle 362"/>
          <p:cNvSpPr/>
          <p:nvPr/>
        </p:nvSpPr>
        <p:spPr>
          <a:xfrm>
            <a:off x="31242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364" name="Rectangle 363"/>
          <p:cNvSpPr/>
          <p:nvPr/>
        </p:nvSpPr>
        <p:spPr>
          <a:xfrm>
            <a:off x="2514600" y="762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365" name="Rectangle 364"/>
          <p:cNvSpPr/>
          <p:nvPr/>
        </p:nvSpPr>
        <p:spPr>
          <a:xfrm>
            <a:off x="22098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366" name="Rectangle 365"/>
          <p:cNvSpPr/>
          <p:nvPr/>
        </p:nvSpPr>
        <p:spPr>
          <a:xfrm>
            <a:off x="22098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372" name="Rectangle 371"/>
          <p:cNvSpPr/>
          <p:nvPr/>
        </p:nvSpPr>
        <p:spPr>
          <a:xfrm>
            <a:off x="2819400" y="762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374" name="Rectangle 373"/>
          <p:cNvSpPr/>
          <p:nvPr/>
        </p:nvSpPr>
        <p:spPr>
          <a:xfrm>
            <a:off x="3124200" y="762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404" name="Rectangle 403"/>
          <p:cNvSpPr/>
          <p:nvPr/>
        </p:nvSpPr>
        <p:spPr>
          <a:xfrm>
            <a:off x="22098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410" name="Rectangle 409"/>
          <p:cNvSpPr/>
          <p:nvPr/>
        </p:nvSpPr>
        <p:spPr>
          <a:xfrm>
            <a:off x="22098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448" name="Rectangle 447"/>
          <p:cNvSpPr/>
          <p:nvPr/>
        </p:nvSpPr>
        <p:spPr>
          <a:xfrm>
            <a:off x="9906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454" name="Rectangle 453"/>
          <p:cNvSpPr/>
          <p:nvPr/>
        </p:nvSpPr>
        <p:spPr>
          <a:xfrm>
            <a:off x="9906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492" name="Rectangle 491"/>
          <p:cNvSpPr/>
          <p:nvPr/>
        </p:nvSpPr>
        <p:spPr>
          <a:xfrm>
            <a:off x="9906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498" name="Rectangle 497"/>
          <p:cNvSpPr/>
          <p:nvPr/>
        </p:nvSpPr>
        <p:spPr>
          <a:xfrm>
            <a:off x="9906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8" name="Rectangle 887"/>
          <p:cNvSpPr/>
          <p:nvPr/>
        </p:nvSpPr>
        <p:spPr>
          <a:xfrm>
            <a:off x="990600" y="533400"/>
            <a:ext cx="64008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9" name="Rectangle 888"/>
          <p:cNvSpPr/>
          <p:nvPr/>
        </p:nvSpPr>
        <p:spPr>
          <a:xfrm>
            <a:off x="685799" y="533400"/>
            <a:ext cx="154093" cy="693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0" name="Rectangle 889"/>
          <p:cNvSpPr/>
          <p:nvPr/>
        </p:nvSpPr>
        <p:spPr>
          <a:xfrm>
            <a:off x="7543800" y="533400"/>
            <a:ext cx="154093" cy="693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1" name="Rectangle 1490"/>
          <p:cNvSpPr/>
          <p:nvPr/>
        </p:nvSpPr>
        <p:spPr>
          <a:xfrm>
            <a:off x="2819400" y="2590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92" name="Rectangle 1491"/>
          <p:cNvSpPr/>
          <p:nvPr/>
        </p:nvSpPr>
        <p:spPr>
          <a:xfrm>
            <a:off x="25146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94" name="Rectangle 1493"/>
          <p:cNvSpPr/>
          <p:nvPr/>
        </p:nvSpPr>
        <p:spPr>
          <a:xfrm>
            <a:off x="25146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96" name="Rectangle 1495"/>
          <p:cNvSpPr/>
          <p:nvPr/>
        </p:nvSpPr>
        <p:spPr>
          <a:xfrm>
            <a:off x="28194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97" name="Rectangle 1496"/>
          <p:cNvSpPr/>
          <p:nvPr/>
        </p:nvSpPr>
        <p:spPr>
          <a:xfrm>
            <a:off x="2514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01" name="Rectangle 1500"/>
          <p:cNvSpPr/>
          <p:nvPr/>
        </p:nvSpPr>
        <p:spPr>
          <a:xfrm>
            <a:off x="28194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03" name="Rectangle 1502"/>
          <p:cNvSpPr/>
          <p:nvPr/>
        </p:nvSpPr>
        <p:spPr>
          <a:xfrm>
            <a:off x="31242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36" name="Rectangle 1535"/>
          <p:cNvSpPr/>
          <p:nvPr/>
        </p:nvSpPr>
        <p:spPr>
          <a:xfrm>
            <a:off x="28194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37" name="Rectangle 1536"/>
          <p:cNvSpPr/>
          <p:nvPr/>
        </p:nvSpPr>
        <p:spPr>
          <a:xfrm>
            <a:off x="25146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38" name="Rectangle 1537"/>
          <p:cNvSpPr/>
          <p:nvPr/>
        </p:nvSpPr>
        <p:spPr>
          <a:xfrm>
            <a:off x="31242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39" name="Rectangle 1538"/>
          <p:cNvSpPr/>
          <p:nvPr/>
        </p:nvSpPr>
        <p:spPr>
          <a:xfrm>
            <a:off x="2514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40" name="Rectangle 1539"/>
          <p:cNvSpPr/>
          <p:nvPr/>
        </p:nvSpPr>
        <p:spPr>
          <a:xfrm>
            <a:off x="2209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47" name="Rectangle 1546"/>
          <p:cNvSpPr/>
          <p:nvPr/>
        </p:nvSpPr>
        <p:spPr>
          <a:xfrm>
            <a:off x="28194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49" name="Rectangle 1548"/>
          <p:cNvSpPr/>
          <p:nvPr/>
        </p:nvSpPr>
        <p:spPr>
          <a:xfrm>
            <a:off x="31242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48" name="Rectangle 547"/>
          <p:cNvSpPr/>
          <p:nvPr/>
        </p:nvSpPr>
        <p:spPr>
          <a:xfrm>
            <a:off x="9906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49" name="Rectangle 548"/>
          <p:cNvSpPr/>
          <p:nvPr/>
        </p:nvSpPr>
        <p:spPr>
          <a:xfrm>
            <a:off x="25146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50" name="Rectangle 549"/>
          <p:cNvSpPr/>
          <p:nvPr/>
        </p:nvSpPr>
        <p:spPr>
          <a:xfrm>
            <a:off x="22098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51" name="Rectangle 550"/>
          <p:cNvSpPr/>
          <p:nvPr/>
        </p:nvSpPr>
        <p:spPr>
          <a:xfrm>
            <a:off x="22098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52" name="Rectangle 551"/>
          <p:cNvSpPr/>
          <p:nvPr/>
        </p:nvSpPr>
        <p:spPr>
          <a:xfrm>
            <a:off x="31242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53" name="Rectangle 552"/>
          <p:cNvSpPr/>
          <p:nvPr/>
        </p:nvSpPr>
        <p:spPr>
          <a:xfrm>
            <a:off x="2209800" y="762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54" name="Rectangle 553"/>
          <p:cNvSpPr/>
          <p:nvPr/>
        </p:nvSpPr>
        <p:spPr>
          <a:xfrm>
            <a:off x="31242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73" name="Rectangle 572"/>
          <p:cNvSpPr/>
          <p:nvPr/>
        </p:nvSpPr>
        <p:spPr>
          <a:xfrm>
            <a:off x="22098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74" name="Rectangle 573"/>
          <p:cNvSpPr/>
          <p:nvPr/>
        </p:nvSpPr>
        <p:spPr>
          <a:xfrm>
            <a:off x="31242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77" name="Rectangle 576"/>
          <p:cNvSpPr/>
          <p:nvPr/>
        </p:nvSpPr>
        <p:spPr>
          <a:xfrm>
            <a:off x="28194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78" name="Rectangle 577"/>
          <p:cNvSpPr/>
          <p:nvPr/>
        </p:nvSpPr>
        <p:spPr>
          <a:xfrm>
            <a:off x="25146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87" name="Rectangle 686"/>
          <p:cNvSpPr/>
          <p:nvPr/>
        </p:nvSpPr>
        <p:spPr>
          <a:xfrm>
            <a:off x="22098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88" name="Rectangle 687"/>
          <p:cNvSpPr/>
          <p:nvPr/>
        </p:nvSpPr>
        <p:spPr>
          <a:xfrm>
            <a:off x="31242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90" name="Rectangle 689"/>
          <p:cNvSpPr/>
          <p:nvPr/>
        </p:nvSpPr>
        <p:spPr>
          <a:xfrm>
            <a:off x="31242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93" name="Rectangle 692"/>
          <p:cNvSpPr/>
          <p:nvPr/>
        </p:nvSpPr>
        <p:spPr>
          <a:xfrm>
            <a:off x="22098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94" name="Rectangle 693"/>
          <p:cNvSpPr/>
          <p:nvPr/>
        </p:nvSpPr>
        <p:spPr>
          <a:xfrm>
            <a:off x="31242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08" name="Rectangle 707"/>
          <p:cNvSpPr/>
          <p:nvPr/>
        </p:nvSpPr>
        <p:spPr>
          <a:xfrm>
            <a:off x="31242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22" name="Rectangle 721"/>
          <p:cNvSpPr/>
          <p:nvPr/>
        </p:nvSpPr>
        <p:spPr>
          <a:xfrm>
            <a:off x="31242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4" name="Rectangle 1013"/>
          <p:cNvSpPr/>
          <p:nvPr/>
        </p:nvSpPr>
        <p:spPr>
          <a:xfrm>
            <a:off x="16002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5" name="Rectangle 1014"/>
          <p:cNvSpPr/>
          <p:nvPr/>
        </p:nvSpPr>
        <p:spPr>
          <a:xfrm>
            <a:off x="12954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6" name="Rectangle 1015"/>
          <p:cNvSpPr/>
          <p:nvPr/>
        </p:nvSpPr>
        <p:spPr>
          <a:xfrm>
            <a:off x="16002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7" name="Rectangle 1016"/>
          <p:cNvSpPr/>
          <p:nvPr/>
        </p:nvSpPr>
        <p:spPr>
          <a:xfrm>
            <a:off x="12954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8" name="Rectangle 1017"/>
          <p:cNvSpPr/>
          <p:nvPr/>
        </p:nvSpPr>
        <p:spPr>
          <a:xfrm>
            <a:off x="16002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9" name="Rectangle 1018"/>
          <p:cNvSpPr/>
          <p:nvPr/>
        </p:nvSpPr>
        <p:spPr>
          <a:xfrm>
            <a:off x="12954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0" name="Rectangle 1019"/>
          <p:cNvSpPr/>
          <p:nvPr/>
        </p:nvSpPr>
        <p:spPr>
          <a:xfrm>
            <a:off x="16002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1" name="Rectangle 1020"/>
          <p:cNvSpPr/>
          <p:nvPr/>
        </p:nvSpPr>
        <p:spPr>
          <a:xfrm>
            <a:off x="12954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2" name="Rectangle 1021"/>
          <p:cNvSpPr/>
          <p:nvPr/>
        </p:nvSpPr>
        <p:spPr>
          <a:xfrm>
            <a:off x="28194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3" name="Rectangle 1022"/>
          <p:cNvSpPr/>
          <p:nvPr/>
        </p:nvSpPr>
        <p:spPr>
          <a:xfrm>
            <a:off x="2514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38" name="Rectangle 1037"/>
          <p:cNvSpPr/>
          <p:nvPr/>
        </p:nvSpPr>
        <p:spPr>
          <a:xfrm>
            <a:off x="12954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39" name="Rectangle 1038"/>
          <p:cNvSpPr/>
          <p:nvPr/>
        </p:nvSpPr>
        <p:spPr>
          <a:xfrm>
            <a:off x="25146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8" name="Rectangle 1047"/>
          <p:cNvSpPr/>
          <p:nvPr/>
        </p:nvSpPr>
        <p:spPr>
          <a:xfrm>
            <a:off x="12954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9" name="Rectangle 1048"/>
          <p:cNvSpPr/>
          <p:nvPr/>
        </p:nvSpPr>
        <p:spPr>
          <a:xfrm>
            <a:off x="16002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50" name="Rectangle 1049"/>
          <p:cNvSpPr/>
          <p:nvPr/>
        </p:nvSpPr>
        <p:spPr>
          <a:xfrm>
            <a:off x="28194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51" name="Rectangle 1050"/>
          <p:cNvSpPr/>
          <p:nvPr/>
        </p:nvSpPr>
        <p:spPr>
          <a:xfrm>
            <a:off x="2514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3" name="Rectangle 1072"/>
          <p:cNvSpPr/>
          <p:nvPr/>
        </p:nvSpPr>
        <p:spPr>
          <a:xfrm>
            <a:off x="19050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5" name="Rectangle 1074"/>
          <p:cNvSpPr/>
          <p:nvPr/>
        </p:nvSpPr>
        <p:spPr>
          <a:xfrm>
            <a:off x="19050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7" name="Rectangle 1076"/>
          <p:cNvSpPr/>
          <p:nvPr/>
        </p:nvSpPr>
        <p:spPr>
          <a:xfrm>
            <a:off x="19050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9" name="Rectangle 1078"/>
          <p:cNvSpPr/>
          <p:nvPr/>
        </p:nvSpPr>
        <p:spPr>
          <a:xfrm>
            <a:off x="19050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0" name="Rectangle 1079"/>
          <p:cNvSpPr/>
          <p:nvPr/>
        </p:nvSpPr>
        <p:spPr>
          <a:xfrm>
            <a:off x="22098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1" name="Rectangle 1080"/>
          <p:cNvSpPr/>
          <p:nvPr/>
        </p:nvSpPr>
        <p:spPr>
          <a:xfrm>
            <a:off x="31242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6" name="Rectangle 1095"/>
          <p:cNvSpPr/>
          <p:nvPr/>
        </p:nvSpPr>
        <p:spPr>
          <a:xfrm>
            <a:off x="19050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7" name="Rectangle 1096"/>
          <p:cNvSpPr/>
          <p:nvPr/>
        </p:nvSpPr>
        <p:spPr>
          <a:xfrm>
            <a:off x="31242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6" name="Rectangle 1105"/>
          <p:cNvSpPr/>
          <p:nvPr/>
        </p:nvSpPr>
        <p:spPr>
          <a:xfrm>
            <a:off x="19050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8" name="Rectangle 1107"/>
          <p:cNvSpPr/>
          <p:nvPr/>
        </p:nvSpPr>
        <p:spPr>
          <a:xfrm>
            <a:off x="22098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9" name="Rectangle 1108"/>
          <p:cNvSpPr/>
          <p:nvPr/>
        </p:nvSpPr>
        <p:spPr>
          <a:xfrm>
            <a:off x="31242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07" name="Rectangle 1806"/>
          <p:cNvSpPr/>
          <p:nvPr/>
        </p:nvSpPr>
        <p:spPr>
          <a:xfrm>
            <a:off x="9906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808" name="Rectangle 1807"/>
          <p:cNvSpPr/>
          <p:nvPr/>
        </p:nvSpPr>
        <p:spPr>
          <a:xfrm>
            <a:off x="16002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09" name="Rectangle 1808"/>
          <p:cNvSpPr/>
          <p:nvPr/>
        </p:nvSpPr>
        <p:spPr>
          <a:xfrm>
            <a:off x="12954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0" name="Rectangle 1809"/>
          <p:cNvSpPr/>
          <p:nvPr/>
        </p:nvSpPr>
        <p:spPr>
          <a:xfrm>
            <a:off x="19050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1" name="Rectangle 1810"/>
          <p:cNvSpPr/>
          <p:nvPr/>
        </p:nvSpPr>
        <p:spPr>
          <a:xfrm>
            <a:off x="990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2" name="Rectangle 1811"/>
          <p:cNvSpPr/>
          <p:nvPr/>
        </p:nvSpPr>
        <p:spPr>
          <a:xfrm>
            <a:off x="9906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3" name="Rectangle 1812"/>
          <p:cNvSpPr/>
          <p:nvPr/>
        </p:nvSpPr>
        <p:spPr>
          <a:xfrm>
            <a:off x="990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4" name="Rectangle 1813"/>
          <p:cNvSpPr/>
          <p:nvPr/>
        </p:nvSpPr>
        <p:spPr>
          <a:xfrm>
            <a:off x="16002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5" name="Rectangle 1814"/>
          <p:cNvSpPr/>
          <p:nvPr/>
        </p:nvSpPr>
        <p:spPr>
          <a:xfrm>
            <a:off x="12954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6" name="Rectangle 1815"/>
          <p:cNvSpPr/>
          <p:nvPr/>
        </p:nvSpPr>
        <p:spPr>
          <a:xfrm>
            <a:off x="16002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7" name="Rectangle 1816"/>
          <p:cNvSpPr/>
          <p:nvPr/>
        </p:nvSpPr>
        <p:spPr>
          <a:xfrm>
            <a:off x="12954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8" name="Rectangle 1817"/>
          <p:cNvSpPr/>
          <p:nvPr/>
        </p:nvSpPr>
        <p:spPr>
          <a:xfrm>
            <a:off x="1905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9" name="Rectangle 1818"/>
          <p:cNvSpPr/>
          <p:nvPr/>
        </p:nvSpPr>
        <p:spPr>
          <a:xfrm>
            <a:off x="990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0" name="Rectangle 1819"/>
          <p:cNvSpPr/>
          <p:nvPr/>
        </p:nvSpPr>
        <p:spPr>
          <a:xfrm>
            <a:off x="19050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1" name="Rectangle 1820"/>
          <p:cNvSpPr/>
          <p:nvPr/>
        </p:nvSpPr>
        <p:spPr>
          <a:xfrm>
            <a:off x="19050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2" name="Rectangle 1821"/>
          <p:cNvSpPr/>
          <p:nvPr/>
        </p:nvSpPr>
        <p:spPr>
          <a:xfrm>
            <a:off x="19050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3" name="Rectangle 1822"/>
          <p:cNvSpPr/>
          <p:nvPr/>
        </p:nvSpPr>
        <p:spPr>
          <a:xfrm>
            <a:off x="19050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4" name="Rectangle 1823"/>
          <p:cNvSpPr/>
          <p:nvPr/>
        </p:nvSpPr>
        <p:spPr>
          <a:xfrm>
            <a:off x="1905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5" name="Rectangle 1824"/>
          <p:cNvSpPr/>
          <p:nvPr/>
        </p:nvSpPr>
        <p:spPr>
          <a:xfrm>
            <a:off x="16002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6" name="Rectangle 1825"/>
          <p:cNvSpPr/>
          <p:nvPr/>
        </p:nvSpPr>
        <p:spPr>
          <a:xfrm>
            <a:off x="12954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7" name="Rectangle 1826"/>
          <p:cNvSpPr/>
          <p:nvPr/>
        </p:nvSpPr>
        <p:spPr>
          <a:xfrm>
            <a:off x="12954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8" name="Rectangle 1827"/>
          <p:cNvSpPr/>
          <p:nvPr/>
        </p:nvSpPr>
        <p:spPr>
          <a:xfrm>
            <a:off x="16002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9" name="Rectangle 1828"/>
          <p:cNvSpPr/>
          <p:nvPr/>
        </p:nvSpPr>
        <p:spPr>
          <a:xfrm>
            <a:off x="12954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0" name="Rectangle 1829"/>
          <p:cNvSpPr/>
          <p:nvPr/>
        </p:nvSpPr>
        <p:spPr>
          <a:xfrm>
            <a:off x="19050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1" name="Rectangle 1830"/>
          <p:cNvSpPr/>
          <p:nvPr/>
        </p:nvSpPr>
        <p:spPr>
          <a:xfrm>
            <a:off x="19050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2" name="Rectangle 1831"/>
          <p:cNvSpPr/>
          <p:nvPr/>
        </p:nvSpPr>
        <p:spPr>
          <a:xfrm>
            <a:off x="19050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3" name="Rectangle 1832"/>
          <p:cNvSpPr/>
          <p:nvPr/>
        </p:nvSpPr>
        <p:spPr>
          <a:xfrm>
            <a:off x="22098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834" name="Rectangle 1833"/>
          <p:cNvSpPr/>
          <p:nvPr/>
        </p:nvSpPr>
        <p:spPr>
          <a:xfrm>
            <a:off x="28194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5" name="Rectangle 1834"/>
          <p:cNvSpPr/>
          <p:nvPr/>
        </p:nvSpPr>
        <p:spPr>
          <a:xfrm>
            <a:off x="25146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6" name="Rectangle 1835"/>
          <p:cNvSpPr/>
          <p:nvPr/>
        </p:nvSpPr>
        <p:spPr>
          <a:xfrm>
            <a:off x="31242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7" name="Rectangle 1836"/>
          <p:cNvSpPr/>
          <p:nvPr/>
        </p:nvSpPr>
        <p:spPr>
          <a:xfrm>
            <a:off x="25146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8" name="Rectangle 1837"/>
          <p:cNvSpPr/>
          <p:nvPr/>
        </p:nvSpPr>
        <p:spPr>
          <a:xfrm>
            <a:off x="22098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1839" name="Rectangle 1838"/>
          <p:cNvSpPr/>
          <p:nvPr/>
        </p:nvSpPr>
        <p:spPr>
          <a:xfrm>
            <a:off x="22098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0" name="Rectangle 1839"/>
          <p:cNvSpPr/>
          <p:nvPr/>
        </p:nvSpPr>
        <p:spPr>
          <a:xfrm>
            <a:off x="28194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1" name="Rectangle 1840"/>
          <p:cNvSpPr/>
          <p:nvPr/>
        </p:nvSpPr>
        <p:spPr>
          <a:xfrm>
            <a:off x="31242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2" name="Rectangle 1841"/>
          <p:cNvSpPr/>
          <p:nvPr/>
        </p:nvSpPr>
        <p:spPr>
          <a:xfrm>
            <a:off x="22098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3" name="Rectangle 1842"/>
          <p:cNvSpPr/>
          <p:nvPr/>
        </p:nvSpPr>
        <p:spPr>
          <a:xfrm>
            <a:off x="22098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4" name="Rectangle 1843"/>
          <p:cNvSpPr/>
          <p:nvPr/>
        </p:nvSpPr>
        <p:spPr>
          <a:xfrm>
            <a:off x="9906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1845" name="Rectangle 1844"/>
          <p:cNvSpPr/>
          <p:nvPr/>
        </p:nvSpPr>
        <p:spPr>
          <a:xfrm>
            <a:off x="9906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6" name="Rectangle 1845"/>
          <p:cNvSpPr/>
          <p:nvPr/>
        </p:nvSpPr>
        <p:spPr>
          <a:xfrm>
            <a:off x="9906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7" name="Rectangle 1846"/>
          <p:cNvSpPr/>
          <p:nvPr/>
        </p:nvSpPr>
        <p:spPr>
          <a:xfrm>
            <a:off x="9906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8" name="Rectangle 1847"/>
          <p:cNvSpPr/>
          <p:nvPr/>
        </p:nvSpPr>
        <p:spPr>
          <a:xfrm>
            <a:off x="2819400" y="5029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9" name="Rectangle 1848"/>
          <p:cNvSpPr/>
          <p:nvPr/>
        </p:nvSpPr>
        <p:spPr>
          <a:xfrm>
            <a:off x="2514600" y="5029200"/>
            <a:ext cx="304800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0" name="Rectangle 1849"/>
          <p:cNvSpPr/>
          <p:nvPr/>
        </p:nvSpPr>
        <p:spPr>
          <a:xfrm>
            <a:off x="25146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1" name="Rectangle 1850"/>
          <p:cNvSpPr/>
          <p:nvPr/>
        </p:nvSpPr>
        <p:spPr>
          <a:xfrm>
            <a:off x="2819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2" name="Rectangle 1851"/>
          <p:cNvSpPr/>
          <p:nvPr/>
        </p:nvSpPr>
        <p:spPr>
          <a:xfrm>
            <a:off x="2514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3" name="Rectangle 1852"/>
          <p:cNvSpPr/>
          <p:nvPr/>
        </p:nvSpPr>
        <p:spPr>
          <a:xfrm>
            <a:off x="28194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4" name="Rectangle 1853"/>
          <p:cNvSpPr/>
          <p:nvPr/>
        </p:nvSpPr>
        <p:spPr>
          <a:xfrm>
            <a:off x="31242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5" name="Rectangle 1854"/>
          <p:cNvSpPr/>
          <p:nvPr/>
        </p:nvSpPr>
        <p:spPr>
          <a:xfrm>
            <a:off x="2819400" y="4724400"/>
            <a:ext cx="304800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6" name="Rectangle 1855"/>
          <p:cNvSpPr/>
          <p:nvPr/>
        </p:nvSpPr>
        <p:spPr>
          <a:xfrm>
            <a:off x="25146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7" name="Rectangle 1856"/>
          <p:cNvSpPr/>
          <p:nvPr/>
        </p:nvSpPr>
        <p:spPr>
          <a:xfrm>
            <a:off x="31242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8" name="Rectangle 1857"/>
          <p:cNvSpPr/>
          <p:nvPr/>
        </p:nvSpPr>
        <p:spPr>
          <a:xfrm>
            <a:off x="25146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9" name="Rectangle 1858"/>
          <p:cNvSpPr/>
          <p:nvPr/>
        </p:nvSpPr>
        <p:spPr>
          <a:xfrm>
            <a:off x="22098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0" name="Rectangle 1859"/>
          <p:cNvSpPr/>
          <p:nvPr/>
        </p:nvSpPr>
        <p:spPr>
          <a:xfrm>
            <a:off x="28194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1" name="Rectangle 1860"/>
          <p:cNvSpPr/>
          <p:nvPr/>
        </p:nvSpPr>
        <p:spPr>
          <a:xfrm>
            <a:off x="31242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2" name="Rectangle 1861"/>
          <p:cNvSpPr/>
          <p:nvPr/>
        </p:nvSpPr>
        <p:spPr>
          <a:xfrm>
            <a:off x="9906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3" name="Rectangle 1862"/>
          <p:cNvSpPr/>
          <p:nvPr/>
        </p:nvSpPr>
        <p:spPr>
          <a:xfrm>
            <a:off x="25146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4" name="Rectangle 1863"/>
          <p:cNvSpPr/>
          <p:nvPr/>
        </p:nvSpPr>
        <p:spPr>
          <a:xfrm>
            <a:off x="22098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5" name="Rectangle 1864"/>
          <p:cNvSpPr/>
          <p:nvPr/>
        </p:nvSpPr>
        <p:spPr>
          <a:xfrm>
            <a:off x="22098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6" name="Rectangle 1865"/>
          <p:cNvSpPr/>
          <p:nvPr/>
        </p:nvSpPr>
        <p:spPr>
          <a:xfrm>
            <a:off x="31242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7" name="Rectangle 1866"/>
          <p:cNvSpPr/>
          <p:nvPr/>
        </p:nvSpPr>
        <p:spPr>
          <a:xfrm>
            <a:off x="22098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8" name="Rectangle 1867"/>
          <p:cNvSpPr/>
          <p:nvPr/>
        </p:nvSpPr>
        <p:spPr>
          <a:xfrm>
            <a:off x="31242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9" name="Rectangle 1868"/>
          <p:cNvSpPr/>
          <p:nvPr/>
        </p:nvSpPr>
        <p:spPr>
          <a:xfrm>
            <a:off x="22098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0" name="Rectangle 1869"/>
          <p:cNvSpPr/>
          <p:nvPr/>
        </p:nvSpPr>
        <p:spPr>
          <a:xfrm>
            <a:off x="31242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1" name="Rectangle 1870"/>
          <p:cNvSpPr/>
          <p:nvPr/>
        </p:nvSpPr>
        <p:spPr>
          <a:xfrm>
            <a:off x="28194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2" name="Rectangle 1871"/>
          <p:cNvSpPr/>
          <p:nvPr/>
        </p:nvSpPr>
        <p:spPr>
          <a:xfrm>
            <a:off x="25146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3" name="Rectangle 1872"/>
          <p:cNvSpPr/>
          <p:nvPr/>
        </p:nvSpPr>
        <p:spPr>
          <a:xfrm>
            <a:off x="22098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4" name="Rectangle 1873"/>
          <p:cNvSpPr/>
          <p:nvPr/>
        </p:nvSpPr>
        <p:spPr>
          <a:xfrm>
            <a:off x="31242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5" name="Rectangle 1874"/>
          <p:cNvSpPr/>
          <p:nvPr/>
        </p:nvSpPr>
        <p:spPr>
          <a:xfrm>
            <a:off x="31242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6" name="Rectangle 1875"/>
          <p:cNvSpPr/>
          <p:nvPr/>
        </p:nvSpPr>
        <p:spPr>
          <a:xfrm>
            <a:off x="22098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7" name="Rectangle 1876"/>
          <p:cNvSpPr/>
          <p:nvPr/>
        </p:nvSpPr>
        <p:spPr>
          <a:xfrm>
            <a:off x="31242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8" name="Rectangle 1877"/>
          <p:cNvSpPr/>
          <p:nvPr/>
        </p:nvSpPr>
        <p:spPr>
          <a:xfrm>
            <a:off x="31242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9" name="Rectangle 1878"/>
          <p:cNvSpPr/>
          <p:nvPr/>
        </p:nvSpPr>
        <p:spPr>
          <a:xfrm>
            <a:off x="31242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0" name="Rectangle 1879"/>
          <p:cNvSpPr/>
          <p:nvPr/>
        </p:nvSpPr>
        <p:spPr>
          <a:xfrm>
            <a:off x="16002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1" name="Rectangle 1880"/>
          <p:cNvSpPr/>
          <p:nvPr/>
        </p:nvSpPr>
        <p:spPr>
          <a:xfrm>
            <a:off x="12954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2" name="Rectangle 1881"/>
          <p:cNvSpPr/>
          <p:nvPr/>
        </p:nvSpPr>
        <p:spPr>
          <a:xfrm>
            <a:off x="16002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3" name="Rectangle 1882"/>
          <p:cNvSpPr/>
          <p:nvPr/>
        </p:nvSpPr>
        <p:spPr>
          <a:xfrm>
            <a:off x="12954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4" name="Rectangle 1883"/>
          <p:cNvSpPr/>
          <p:nvPr/>
        </p:nvSpPr>
        <p:spPr>
          <a:xfrm>
            <a:off x="16002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5" name="Rectangle 1884"/>
          <p:cNvSpPr/>
          <p:nvPr/>
        </p:nvSpPr>
        <p:spPr>
          <a:xfrm>
            <a:off x="12954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6" name="Rectangle 1885"/>
          <p:cNvSpPr/>
          <p:nvPr/>
        </p:nvSpPr>
        <p:spPr>
          <a:xfrm>
            <a:off x="16002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7" name="Rectangle 1886"/>
          <p:cNvSpPr/>
          <p:nvPr/>
        </p:nvSpPr>
        <p:spPr>
          <a:xfrm>
            <a:off x="12954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8" name="Rectangle 1887"/>
          <p:cNvSpPr/>
          <p:nvPr/>
        </p:nvSpPr>
        <p:spPr>
          <a:xfrm>
            <a:off x="28194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9" name="Rectangle 1888"/>
          <p:cNvSpPr/>
          <p:nvPr/>
        </p:nvSpPr>
        <p:spPr>
          <a:xfrm>
            <a:off x="2514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0" name="Rectangle 1889"/>
          <p:cNvSpPr/>
          <p:nvPr/>
        </p:nvSpPr>
        <p:spPr>
          <a:xfrm>
            <a:off x="12954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1" name="Rectangle 1890"/>
          <p:cNvSpPr/>
          <p:nvPr/>
        </p:nvSpPr>
        <p:spPr>
          <a:xfrm>
            <a:off x="25146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2" name="Rectangle 1891"/>
          <p:cNvSpPr/>
          <p:nvPr/>
        </p:nvSpPr>
        <p:spPr>
          <a:xfrm>
            <a:off x="12954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3" name="Rectangle 1892"/>
          <p:cNvSpPr/>
          <p:nvPr/>
        </p:nvSpPr>
        <p:spPr>
          <a:xfrm>
            <a:off x="16002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4" name="Rectangle 1893"/>
          <p:cNvSpPr/>
          <p:nvPr/>
        </p:nvSpPr>
        <p:spPr>
          <a:xfrm>
            <a:off x="28194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5" name="Rectangle 1894"/>
          <p:cNvSpPr/>
          <p:nvPr/>
        </p:nvSpPr>
        <p:spPr>
          <a:xfrm>
            <a:off x="2514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6" name="Rectangle 1895"/>
          <p:cNvSpPr/>
          <p:nvPr/>
        </p:nvSpPr>
        <p:spPr>
          <a:xfrm>
            <a:off x="19050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7" name="Rectangle 1896"/>
          <p:cNvSpPr/>
          <p:nvPr/>
        </p:nvSpPr>
        <p:spPr>
          <a:xfrm>
            <a:off x="19050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8" name="Rectangle 1897"/>
          <p:cNvSpPr/>
          <p:nvPr/>
        </p:nvSpPr>
        <p:spPr>
          <a:xfrm>
            <a:off x="19050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9" name="Rectangle 1898"/>
          <p:cNvSpPr/>
          <p:nvPr/>
        </p:nvSpPr>
        <p:spPr>
          <a:xfrm>
            <a:off x="19050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0" name="Rectangle 1899"/>
          <p:cNvSpPr/>
          <p:nvPr/>
        </p:nvSpPr>
        <p:spPr>
          <a:xfrm>
            <a:off x="2209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1" name="Rectangle 1900"/>
          <p:cNvSpPr/>
          <p:nvPr/>
        </p:nvSpPr>
        <p:spPr>
          <a:xfrm>
            <a:off x="31242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2" name="Rectangle 1901"/>
          <p:cNvSpPr/>
          <p:nvPr/>
        </p:nvSpPr>
        <p:spPr>
          <a:xfrm>
            <a:off x="19050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3" name="Rectangle 1902"/>
          <p:cNvSpPr/>
          <p:nvPr/>
        </p:nvSpPr>
        <p:spPr>
          <a:xfrm>
            <a:off x="31242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4" name="Rectangle 1903"/>
          <p:cNvSpPr/>
          <p:nvPr/>
        </p:nvSpPr>
        <p:spPr>
          <a:xfrm>
            <a:off x="19050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5" name="Rectangle 1904"/>
          <p:cNvSpPr/>
          <p:nvPr/>
        </p:nvSpPr>
        <p:spPr>
          <a:xfrm>
            <a:off x="22098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6" name="Rectangle 1905"/>
          <p:cNvSpPr/>
          <p:nvPr/>
        </p:nvSpPr>
        <p:spPr>
          <a:xfrm>
            <a:off x="31242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7" name="Rectangle 1906"/>
          <p:cNvSpPr/>
          <p:nvPr/>
        </p:nvSpPr>
        <p:spPr>
          <a:xfrm>
            <a:off x="9906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908" name="Rectangle 1907"/>
          <p:cNvSpPr/>
          <p:nvPr/>
        </p:nvSpPr>
        <p:spPr>
          <a:xfrm>
            <a:off x="16002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9" name="Rectangle 1908"/>
          <p:cNvSpPr/>
          <p:nvPr/>
        </p:nvSpPr>
        <p:spPr>
          <a:xfrm>
            <a:off x="12954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0" name="Rectangle 1909"/>
          <p:cNvSpPr/>
          <p:nvPr/>
        </p:nvSpPr>
        <p:spPr>
          <a:xfrm>
            <a:off x="19050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1" name="Rectangle 1910"/>
          <p:cNvSpPr/>
          <p:nvPr/>
        </p:nvSpPr>
        <p:spPr>
          <a:xfrm>
            <a:off x="9906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2" name="Rectangle 1911"/>
          <p:cNvSpPr/>
          <p:nvPr/>
        </p:nvSpPr>
        <p:spPr>
          <a:xfrm>
            <a:off x="9906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3" name="Rectangle 1912"/>
          <p:cNvSpPr/>
          <p:nvPr/>
        </p:nvSpPr>
        <p:spPr>
          <a:xfrm>
            <a:off x="990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4" name="Rectangle 1913"/>
          <p:cNvSpPr/>
          <p:nvPr/>
        </p:nvSpPr>
        <p:spPr>
          <a:xfrm>
            <a:off x="1600200" y="3810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5" name="Rectangle 1914"/>
          <p:cNvSpPr/>
          <p:nvPr/>
        </p:nvSpPr>
        <p:spPr>
          <a:xfrm>
            <a:off x="12954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6" name="Rectangle 1915"/>
          <p:cNvSpPr/>
          <p:nvPr/>
        </p:nvSpPr>
        <p:spPr>
          <a:xfrm>
            <a:off x="16002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7" name="Rectangle 1916"/>
          <p:cNvSpPr/>
          <p:nvPr/>
        </p:nvSpPr>
        <p:spPr>
          <a:xfrm>
            <a:off x="12954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8" name="Rectangle 1917"/>
          <p:cNvSpPr/>
          <p:nvPr/>
        </p:nvSpPr>
        <p:spPr>
          <a:xfrm>
            <a:off x="19050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9" name="Rectangle 1918"/>
          <p:cNvSpPr/>
          <p:nvPr/>
        </p:nvSpPr>
        <p:spPr>
          <a:xfrm>
            <a:off x="990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0" name="Rectangle 1919"/>
          <p:cNvSpPr/>
          <p:nvPr/>
        </p:nvSpPr>
        <p:spPr>
          <a:xfrm>
            <a:off x="19050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1" name="Rectangle 1920"/>
          <p:cNvSpPr/>
          <p:nvPr/>
        </p:nvSpPr>
        <p:spPr>
          <a:xfrm>
            <a:off x="19050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2" name="Rectangle 1921"/>
          <p:cNvSpPr/>
          <p:nvPr/>
        </p:nvSpPr>
        <p:spPr>
          <a:xfrm>
            <a:off x="19050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3" name="Rectangle 1922"/>
          <p:cNvSpPr/>
          <p:nvPr/>
        </p:nvSpPr>
        <p:spPr>
          <a:xfrm>
            <a:off x="19050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4" name="Rectangle 1923"/>
          <p:cNvSpPr/>
          <p:nvPr/>
        </p:nvSpPr>
        <p:spPr>
          <a:xfrm>
            <a:off x="19050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5" name="Rectangle 1924"/>
          <p:cNvSpPr/>
          <p:nvPr/>
        </p:nvSpPr>
        <p:spPr>
          <a:xfrm>
            <a:off x="16002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6" name="Rectangle 1925"/>
          <p:cNvSpPr/>
          <p:nvPr/>
        </p:nvSpPr>
        <p:spPr>
          <a:xfrm>
            <a:off x="1295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7" name="Rectangle 1926"/>
          <p:cNvSpPr/>
          <p:nvPr/>
        </p:nvSpPr>
        <p:spPr>
          <a:xfrm>
            <a:off x="12954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8" name="Rectangle 1927"/>
          <p:cNvSpPr/>
          <p:nvPr/>
        </p:nvSpPr>
        <p:spPr>
          <a:xfrm>
            <a:off x="16002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9" name="Rectangle 1928"/>
          <p:cNvSpPr/>
          <p:nvPr/>
        </p:nvSpPr>
        <p:spPr>
          <a:xfrm>
            <a:off x="1295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0" name="Rectangle 1929"/>
          <p:cNvSpPr/>
          <p:nvPr/>
        </p:nvSpPr>
        <p:spPr>
          <a:xfrm>
            <a:off x="19050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1" name="Rectangle 1930"/>
          <p:cNvSpPr/>
          <p:nvPr/>
        </p:nvSpPr>
        <p:spPr>
          <a:xfrm>
            <a:off x="19050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2" name="Rectangle 1931"/>
          <p:cNvSpPr/>
          <p:nvPr/>
        </p:nvSpPr>
        <p:spPr>
          <a:xfrm>
            <a:off x="19050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33" name="Rectangle 2132"/>
          <p:cNvSpPr/>
          <p:nvPr/>
        </p:nvSpPr>
        <p:spPr>
          <a:xfrm>
            <a:off x="22098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134" name="Rectangle 2133"/>
          <p:cNvSpPr/>
          <p:nvPr/>
        </p:nvSpPr>
        <p:spPr>
          <a:xfrm>
            <a:off x="2819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35" name="Rectangle 2134"/>
          <p:cNvSpPr/>
          <p:nvPr/>
        </p:nvSpPr>
        <p:spPr>
          <a:xfrm>
            <a:off x="2514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36" name="Rectangle 2135"/>
          <p:cNvSpPr/>
          <p:nvPr/>
        </p:nvSpPr>
        <p:spPr>
          <a:xfrm>
            <a:off x="3124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37" name="Rectangle 2136"/>
          <p:cNvSpPr/>
          <p:nvPr/>
        </p:nvSpPr>
        <p:spPr>
          <a:xfrm>
            <a:off x="25146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38" name="Rectangle 2137"/>
          <p:cNvSpPr/>
          <p:nvPr/>
        </p:nvSpPr>
        <p:spPr>
          <a:xfrm>
            <a:off x="22098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2139" name="Rectangle 2138"/>
          <p:cNvSpPr/>
          <p:nvPr/>
        </p:nvSpPr>
        <p:spPr>
          <a:xfrm>
            <a:off x="22098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40" name="Rectangle 2139"/>
          <p:cNvSpPr/>
          <p:nvPr/>
        </p:nvSpPr>
        <p:spPr>
          <a:xfrm>
            <a:off x="28194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41" name="Rectangle 2140"/>
          <p:cNvSpPr/>
          <p:nvPr/>
        </p:nvSpPr>
        <p:spPr>
          <a:xfrm>
            <a:off x="31242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44" name="Rectangle 2143"/>
          <p:cNvSpPr/>
          <p:nvPr/>
        </p:nvSpPr>
        <p:spPr>
          <a:xfrm>
            <a:off x="990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2145" name="Rectangle 2144"/>
          <p:cNvSpPr/>
          <p:nvPr/>
        </p:nvSpPr>
        <p:spPr>
          <a:xfrm>
            <a:off x="990600" y="7162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0" name="Rectangle 2149"/>
          <p:cNvSpPr/>
          <p:nvPr/>
        </p:nvSpPr>
        <p:spPr>
          <a:xfrm>
            <a:off x="25146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1" name="Rectangle 2150"/>
          <p:cNvSpPr/>
          <p:nvPr/>
        </p:nvSpPr>
        <p:spPr>
          <a:xfrm>
            <a:off x="28194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2" name="Rectangle 2151"/>
          <p:cNvSpPr/>
          <p:nvPr/>
        </p:nvSpPr>
        <p:spPr>
          <a:xfrm>
            <a:off x="25146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3" name="Rectangle 2152"/>
          <p:cNvSpPr/>
          <p:nvPr/>
        </p:nvSpPr>
        <p:spPr>
          <a:xfrm>
            <a:off x="28194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4" name="Rectangle 2153"/>
          <p:cNvSpPr/>
          <p:nvPr/>
        </p:nvSpPr>
        <p:spPr>
          <a:xfrm>
            <a:off x="31242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5" name="Rectangle 2154"/>
          <p:cNvSpPr/>
          <p:nvPr/>
        </p:nvSpPr>
        <p:spPr>
          <a:xfrm>
            <a:off x="2819400" y="7162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6" name="Rectangle 2155"/>
          <p:cNvSpPr/>
          <p:nvPr/>
        </p:nvSpPr>
        <p:spPr>
          <a:xfrm>
            <a:off x="25146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7" name="Rectangle 2156"/>
          <p:cNvSpPr/>
          <p:nvPr/>
        </p:nvSpPr>
        <p:spPr>
          <a:xfrm>
            <a:off x="3124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8" name="Rectangle 2157"/>
          <p:cNvSpPr/>
          <p:nvPr/>
        </p:nvSpPr>
        <p:spPr>
          <a:xfrm>
            <a:off x="25146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9" name="Rectangle 2158"/>
          <p:cNvSpPr/>
          <p:nvPr/>
        </p:nvSpPr>
        <p:spPr>
          <a:xfrm>
            <a:off x="22098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0" name="Rectangle 2159"/>
          <p:cNvSpPr/>
          <p:nvPr/>
        </p:nvSpPr>
        <p:spPr>
          <a:xfrm>
            <a:off x="28194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1" name="Rectangle 2160"/>
          <p:cNvSpPr/>
          <p:nvPr/>
        </p:nvSpPr>
        <p:spPr>
          <a:xfrm>
            <a:off x="31242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2" name="Rectangle 2161"/>
          <p:cNvSpPr/>
          <p:nvPr/>
        </p:nvSpPr>
        <p:spPr>
          <a:xfrm>
            <a:off x="9906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3" name="Rectangle 2162"/>
          <p:cNvSpPr/>
          <p:nvPr/>
        </p:nvSpPr>
        <p:spPr>
          <a:xfrm>
            <a:off x="25146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5" name="Rectangle 2164"/>
          <p:cNvSpPr/>
          <p:nvPr/>
        </p:nvSpPr>
        <p:spPr>
          <a:xfrm>
            <a:off x="22098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6" name="Rectangle 2165"/>
          <p:cNvSpPr/>
          <p:nvPr/>
        </p:nvSpPr>
        <p:spPr>
          <a:xfrm>
            <a:off x="31242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7" name="Rectangle 2166"/>
          <p:cNvSpPr/>
          <p:nvPr/>
        </p:nvSpPr>
        <p:spPr>
          <a:xfrm>
            <a:off x="22098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8" name="Rectangle 2167"/>
          <p:cNvSpPr/>
          <p:nvPr/>
        </p:nvSpPr>
        <p:spPr>
          <a:xfrm>
            <a:off x="3124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9" name="Rectangle 2168"/>
          <p:cNvSpPr/>
          <p:nvPr/>
        </p:nvSpPr>
        <p:spPr>
          <a:xfrm>
            <a:off x="22098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0" name="Rectangle 2169"/>
          <p:cNvSpPr/>
          <p:nvPr/>
        </p:nvSpPr>
        <p:spPr>
          <a:xfrm>
            <a:off x="31242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1" name="Rectangle 2170"/>
          <p:cNvSpPr/>
          <p:nvPr/>
        </p:nvSpPr>
        <p:spPr>
          <a:xfrm>
            <a:off x="28194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2" name="Rectangle 2171"/>
          <p:cNvSpPr/>
          <p:nvPr/>
        </p:nvSpPr>
        <p:spPr>
          <a:xfrm>
            <a:off x="25146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3" name="Rectangle 2172"/>
          <p:cNvSpPr/>
          <p:nvPr/>
        </p:nvSpPr>
        <p:spPr>
          <a:xfrm>
            <a:off x="22098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5" name="Rectangle 2174"/>
          <p:cNvSpPr/>
          <p:nvPr/>
        </p:nvSpPr>
        <p:spPr>
          <a:xfrm>
            <a:off x="31242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6" name="Rectangle 2175"/>
          <p:cNvSpPr/>
          <p:nvPr/>
        </p:nvSpPr>
        <p:spPr>
          <a:xfrm>
            <a:off x="22098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7" name="Rectangle 2176"/>
          <p:cNvSpPr/>
          <p:nvPr/>
        </p:nvSpPr>
        <p:spPr>
          <a:xfrm>
            <a:off x="3124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8" name="Rectangle 2177"/>
          <p:cNvSpPr/>
          <p:nvPr/>
        </p:nvSpPr>
        <p:spPr>
          <a:xfrm>
            <a:off x="31242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9" name="Rectangle 2178"/>
          <p:cNvSpPr/>
          <p:nvPr/>
        </p:nvSpPr>
        <p:spPr>
          <a:xfrm>
            <a:off x="31242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84" name="Rectangle 2183"/>
          <p:cNvSpPr/>
          <p:nvPr/>
        </p:nvSpPr>
        <p:spPr>
          <a:xfrm>
            <a:off x="1600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85" name="Rectangle 2184"/>
          <p:cNvSpPr/>
          <p:nvPr/>
        </p:nvSpPr>
        <p:spPr>
          <a:xfrm>
            <a:off x="1295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86" name="Rectangle 2185"/>
          <p:cNvSpPr/>
          <p:nvPr/>
        </p:nvSpPr>
        <p:spPr>
          <a:xfrm>
            <a:off x="1600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87" name="Rectangle 2186"/>
          <p:cNvSpPr/>
          <p:nvPr/>
        </p:nvSpPr>
        <p:spPr>
          <a:xfrm>
            <a:off x="12954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90" name="Rectangle 2189"/>
          <p:cNvSpPr/>
          <p:nvPr/>
        </p:nvSpPr>
        <p:spPr>
          <a:xfrm>
            <a:off x="12954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92" name="Rectangle 2191"/>
          <p:cNvSpPr/>
          <p:nvPr/>
        </p:nvSpPr>
        <p:spPr>
          <a:xfrm>
            <a:off x="12954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93" name="Rectangle 2192"/>
          <p:cNvSpPr/>
          <p:nvPr/>
        </p:nvSpPr>
        <p:spPr>
          <a:xfrm>
            <a:off x="16002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98" name="Rectangle 2197"/>
          <p:cNvSpPr/>
          <p:nvPr/>
        </p:nvSpPr>
        <p:spPr>
          <a:xfrm>
            <a:off x="1905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99" name="Rectangle 2198"/>
          <p:cNvSpPr/>
          <p:nvPr/>
        </p:nvSpPr>
        <p:spPr>
          <a:xfrm>
            <a:off x="1905000" y="7162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00" name="Rectangle 2199"/>
          <p:cNvSpPr/>
          <p:nvPr/>
        </p:nvSpPr>
        <p:spPr>
          <a:xfrm>
            <a:off x="22098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02" name="Rectangle 2201"/>
          <p:cNvSpPr/>
          <p:nvPr/>
        </p:nvSpPr>
        <p:spPr>
          <a:xfrm>
            <a:off x="19050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04" name="Rectangle 2203"/>
          <p:cNvSpPr/>
          <p:nvPr/>
        </p:nvSpPr>
        <p:spPr>
          <a:xfrm>
            <a:off x="19050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05" name="Rectangle 2204"/>
          <p:cNvSpPr/>
          <p:nvPr/>
        </p:nvSpPr>
        <p:spPr>
          <a:xfrm>
            <a:off x="22098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07" name="Rectangle 2206"/>
          <p:cNvSpPr/>
          <p:nvPr/>
        </p:nvSpPr>
        <p:spPr>
          <a:xfrm>
            <a:off x="9906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208" name="Rectangle 2207"/>
          <p:cNvSpPr/>
          <p:nvPr/>
        </p:nvSpPr>
        <p:spPr>
          <a:xfrm>
            <a:off x="16002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09" name="Rectangle 2208"/>
          <p:cNvSpPr/>
          <p:nvPr/>
        </p:nvSpPr>
        <p:spPr>
          <a:xfrm>
            <a:off x="12954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0" name="Rectangle 2209"/>
          <p:cNvSpPr/>
          <p:nvPr/>
        </p:nvSpPr>
        <p:spPr>
          <a:xfrm>
            <a:off x="19050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1" name="Rectangle 2210"/>
          <p:cNvSpPr/>
          <p:nvPr/>
        </p:nvSpPr>
        <p:spPr>
          <a:xfrm>
            <a:off x="9906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2" name="Rectangle 2211"/>
          <p:cNvSpPr/>
          <p:nvPr/>
        </p:nvSpPr>
        <p:spPr>
          <a:xfrm>
            <a:off x="9906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3" name="Rectangle 2212"/>
          <p:cNvSpPr/>
          <p:nvPr/>
        </p:nvSpPr>
        <p:spPr>
          <a:xfrm>
            <a:off x="9906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4" name="Rectangle 2213"/>
          <p:cNvSpPr/>
          <p:nvPr/>
        </p:nvSpPr>
        <p:spPr>
          <a:xfrm>
            <a:off x="16002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5" name="Rectangle 2214"/>
          <p:cNvSpPr/>
          <p:nvPr/>
        </p:nvSpPr>
        <p:spPr>
          <a:xfrm>
            <a:off x="12954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6" name="Rectangle 2215"/>
          <p:cNvSpPr/>
          <p:nvPr/>
        </p:nvSpPr>
        <p:spPr>
          <a:xfrm>
            <a:off x="16002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7" name="Rectangle 2216"/>
          <p:cNvSpPr/>
          <p:nvPr/>
        </p:nvSpPr>
        <p:spPr>
          <a:xfrm>
            <a:off x="12954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8" name="Rectangle 2217"/>
          <p:cNvSpPr/>
          <p:nvPr/>
        </p:nvSpPr>
        <p:spPr>
          <a:xfrm>
            <a:off x="19050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9" name="Rectangle 2218"/>
          <p:cNvSpPr/>
          <p:nvPr/>
        </p:nvSpPr>
        <p:spPr>
          <a:xfrm>
            <a:off x="9906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0" name="Rectangle 2219"/>
          <p:cNvSpPr/>
          <p:nvPr/>
        </p:nvSpPr>
        <p:spPr>
          <a:xfrm>
            <a:off x="19050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1" name="Rectangle 2220"/>
          <p:cNvSpPr/>
          <p:nvPr/>
        </p:nvSpPr>
        <p:spPr>
          <a:xfrm>
            <a:off x="19050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2" name="Rectangle 2221"/>
          <p:cNvSpPr/>
          <p:nvPr/>
        </p:nvSpPr>
        <p:spPr>
          <a:xfrm>
            <a:off x="19050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3" name="Rectangle 2222"/>
          <p:cNvSpPr/>
          <p:nvPr/>
        </p:nvSpPr>
        <p:spPr>
          <a:xfrm>
            <a:off x="19050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4" name="Rectangle 2223"/>
          <p:cNvSpPr/>
          <p:nvPr/>
        </p:nvSpPr>
        <p:spPr>
          <a:xfrm>
            <a:off x="19050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5" name="Rectangle 2224"/>
          <p:cNvSpPr/>
          <p:nvPr/>
        </p:nvSpPr>
        <p:spPr>
          <a:xfrm>
            <a:off x="16002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6" name="Rectangle 2225"/>
          <p:cNvSpPr/>
          <p:nvPr/>
        </p:nvSpPr>
        <p:spPr>
          <a:xfrm>
            <a:off x="12954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7" name="Rectangle 2226"/>
          <p:cNvSpPr/>
          <p:nvPr/>
        </p:nvSpPr>
        <p:spPr>
          <a:xfrm>
            <a:off x="12954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8" name="Rectangle 2227"/>
          <p:cNvSpPr/>
          <p:nvPr/>
        </p:nvSpPr>
        <p:spPr>
          <a:xfrm>
            <a:off x="16002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9" name="Rectangle 2228"/>
          <p:cNvSpPr/>
          <p:nvPr/>
        </p:nvSpPr>
        <p:spPr>
          <a:xfrm>
            <a:off x="12954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30" name="Rectangle 2229"/>
          <p:cNvSpPr/>
          <p:nvPr/>
        </p:nvSpPr>
        <p:spPr>
          <a:xfrm>
            <a:off x="19050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31" name="Rectangle 2230"/>
          <p:cNvSpPr/>
          <p:nvPr/>
        </p:nvSpPr>
        <p:spPr>
          <a:xfrm>
            <a:off x="19050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32" name="Rectangle 2231"/>
          <p:cNvSpPr/>
          <p:nvPr/>
        </p:nvSpPr>
        <p:spPr>
          <a:xfrm>
            <a:off x="19050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36" name="Rectangle 735"/>
          <p:cNvSpPr/>
          <p:nvPr/>
        </p:nvSpPr>
        <p:spPr>
          <a:xfrm rot="5400000">
            <a:off x="1219201" y="7010401"/>
            <a:ext cx="152398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7" name="Rectangle 736"/>
          <p:cNvSpPr/>
          <p:nvPr/>
        </p:nvSpPr>
        <p:spPr>
          <a:xfrm rot="5400000">
            <a:off x="4419600" y="7467600"/>
            <a:ext cx="152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8" name="Rectangle 737"/>
          <p:cNvSpPr/>
          <p:nvPr/>
        </p:nvSpPr>
        <p:spPr>
          <a:xfrm rot="5400000">
            <a:off x="7315200" y="7315201"/>
            <a:ext cx="152399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9" name="Rectangle 738"/>
          <p:cNvSpPr/>
          <p:nvPr/>
        </p:nvSpPr>
        <p:spPr>
          <a:xfrm>
            <a:off x="46482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740" name="Rectangle 739"/>
          <p:cNvSpPr/>
          <p:nvPr/>
        </p:nvSpPr>
        <p:spPr>
          <a:xfrm>
            <a:off x="52578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1" name="Rectangle 740"/>
          <p:cNvSpPr/>
          <p:nvPr/>
        </p:nvSpPr>
        <p:spPr>
          <a:xfrm>
            <a:off x="49530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2" name="Rectangle 741"/>
          <p:cNvSpPr/>
          <p:nvPr/>
        </p:nvSpPr>
        <p:spPr>
          <a:xfrm>
            <a:off x="55626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3" name="Rectangle 742"/>
          <p:cNvSpPr/>
          <p:nvPr/>
        </p:nvSpPr>
        <p:spPr>
          <a:xfrm>
            <a:off x="4953000" y="762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4" name="Rectangle 743"/>
          <p:cNvSpPr/>
          <p:nvPr/>
        </p:nvSpPr>
        <p:spPr>
          <a:xfrm>
            <a:off x="46482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745" name="Rectangle 744"/>
          <p:cNvSpPr/>
          <p:nvPr/>
        </p:nvSpPr>
        <p:spPr>
          <a:xfrm>
            <a:off x="46482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6" name="Rectangle 745"/>
          <p:cNvSpPr/>
          <p:nvPr/>
        </p:nvSpPr>
        <p:spPr>
          <a:xfrm>
            <a:off x="5257800" y="762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7" name="Rectangle 746"/>
          <p:cNvSpPr/>
          <p:nvPr/>
        </p:nvSpPr>
        <p:spPr>
          <a:xfrm>
            <a:off x="5562600" y="762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8" name="Rectangle 747"/>
          <p:cNvSpPr/>
          <p:nvPr/>
        </p:nvSpPr>
        <p:spPr>
          <a:xfrm>
            <a:off x="46482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9" name="Rectangle 748"/>
          <p:cNvSpPr/>
          <p:nvPr/>
        </p:nvSpPr>
        <p:spPr>
          <a:xfrm>
            <a:off x="46482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0" name="Rectangle 749"/>
          <p:cNvSpPr/>
          <p:nvPr/>
        </p:nvSpPr>
        <p:spPr>
          <a:xfrm>
            <a:off x="34290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751" name="Rectangle 750"/>
          <p:cNvSpPr/>
          <p:nvPr/>
        </p:nvSpPr>
        <p:spPr>
          <a:xfrm>
            <a:off x="34290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2" name="Rectangle 751"/>
          <p:cNvSpPr/>
          <p:nvPr/>
        </p:nvSpPr>
        <p:spPr>
          <a:xfrm>
            <a:off x="34290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3" name="Rectangle 752"/>
          <p:cNvSpPr/>
          <p:nvPr/>
        </p:nvSpPr>
        <p:spPr>
          <a:xfrm>
            <a:off x="34290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4" name="Rectangle 753"/>
          <p:cNvSpPr/>
          <p:nvPr/>
        </p:nvSpPr>
        <p:spPr>
          <a:xfrm>
            <a:off x="5257800" y="2590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5" name="Rectangle 754"/>
          <p:cNvSpPr/>
          <p:nvPr/>
        </p:nvSpPr>
        <p:spPr>
          <a:xfrm>
            <a:off x="49530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6" name="Rectangle 755"/>
          <p:cNvSpPr/>
          <p:nvPr/>
        </p:nvSpPr>
        <p:spPr>
          <a:xfrm>
            <a:off x="49530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7" name="Rectangle 756"/>
          <p:cNvSpPr/>
          <p:nvPr/>
        </p:nvSpPr>
        <p:spPr>
          <a:xfrm>
            <a:off x="52578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8" name="Rectangle 757"/>
          <p:cNvSpPr/>
          <p:nvPr/>
        </p:nvSpPr>
        <p:spPr>
          <a:xfrm>
            <a:off x="49530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9" name="Rectangle 758"/>
          <p:cNvSpPr/>
          <p:nvPr/>
        </p:nvSpPr>
        <p:spPr>
          <a:xfrm>
            <a:off x="52578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0" name="Rectangle 759"/>
          <p:cNvSpPr/>
          <p:nvPr/>
        </p:nvSpPr>
        <p:spPr>
          <a:xfrm>
            <a:off x="55626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1" name="Rectangle 760"/>
          <p:cNvSpPr/>
          <p:nvPr/>
        </p:nvSpPr>
        <p:spPr>
          <a:xfrm>
            <a:off x="52578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2" name="Rectangle 761"/>
          <p:cNvSpPr/>
          <p:nvPr/>
        </p:nvSpPr>
        <p:spPr>
          <a:xfrm>
            <a:off x="49530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3" name="Rectangle 762"/>
          <p:cNvSpPr/>
          <p:nvPr/>
        </p:nvSpPr>
        <p:spPr>
          <a:xfrm>
            <a:off x="55626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4" name="Rectangle 763"/>
          <p:cNvSpPr/>
          <p:nvPr/>
        </p:nvSpPr>
        <p:spPr>
          <a:xfrm>
            <a:off x="4953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5" name="Rectangle 764"/>
          <p:cNvSpPr/>
          <p:nvPr/>
        </p:nvSpPr>
        <p:spPr>
          <a:xfrm>
            <a:off x="46482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6" name="Rectangle 765"/>
          <p:cNvSpPr/>
          <p:nvPr/>
        </p:nvSpPr>
        <p:spPr>
          <a:xfrm>
            <a:off x="5257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7" name="Rectangle 766"/>
          <p:cNvSpPr/>
          <p:nvPr/>
        </p:nvSpPr>
        <p:spPr>
          <a:xfrm>
            <a:off x="55626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8" name="Rectangle 767"/>
          <p:cNvSpPr/>
          <p:nvPr/>
        </p:nvSpPr>
        <p:spPr>
          <a:xfrm>
            <a:off x="34290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9" name="Rectangle 768"/>
          <p:cNvSpPr/>
          <p:nvPr/>
        </p:nvSpPr>
        <p:spPr>
          <a:xfrm>
            <a:off x="49530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0" name="Rectangle 769"/>
          <p:cNvSpPr/>
          <p:nvPr/>
        </p:nvSpPr>
        <p:spPr>
          <a:xfrm>
            <a:off x="46482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1" name="Rectangle 770"/>
          <p:cNvSpPr/>
          <p:nvPr/>
        </p:nvSpPr>
        <p:spPr>
          <a:xfrm>
            <a:off x="46482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2" name="Rectangle 771"/>
          <p:cNvSpPr/>
          <p:nvPr/>
        </p:nvSpPr>
        <p:spPr>
          <a:xfrm>
            <a:off x="55626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3" name="Rectangle 772"/>
          <p:cNvSpPr/>
          <p:nvPr/>
        </p:nvSpPr>
        <p:spPr>
          <a:xfrm>
            <a:off x="4648200" y="762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4" name="Rectangle 773"/>
          <p:cNvSpPr/>
          <p:nvPr/>
        </p:nvSpPr>
        <p:spPr>
          <a:xfrm>
            <a:off x="55626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5" name="Rectangle 774"/>
          <p:cNvSpPr/>
          <p:nvPr/>
        </p:nvSpPr>
        <p:spPr>
          <a:xfrm>
            <a:off x="46482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6" name="Rectangle 775"/>
          <p:cNvSpPr/>
          <p:nvPr/>
        </p:nvSpPr>
        <p:spPr>
          <a:xfrm>
            <a:off x="55626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7" name="Rectangle 776"/>
          <p:cNvSpPr/>
          <p:nvPr/>
        </p:nvSpPr>
        <p:spPr>
          <a:xfrm>
            <a:off x="52578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8" name="Rectangle 777"/>
          <p:cNvSpPr/>
          <p:nvPr/>
        </p:nvSpPr>
        <p:spPr>
          <a:xfrm>
            <a:off x="49530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9" name="Rectangle 778"/>
          <p:cNvSpPr/>
          <p:nvPr/>
        </p:nvSpPr>
        <p:spPr>
          <a:xfrm>
            <a:off x="46482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0" name="Rectangle 779"/>
          <p:cNvSpPr/>
          <p:nvPr/>
        </p:nvSpPr>
        <p:spPr>
          <a:xfrm>
            <a:off x="55626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1" name="Rectangle 780"/>
          <p:cNvSpPr/>
          <p:nvPr/>
        </p:nvSpPr>
        <p:spPr>
          <a:xfrm>
            <a:off x="5562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2" name="Rectangle 781"/>
          <p:cNvSpPr/>
          <p:nvPr/>
        </p:nvSpPr>
        <p:spPr>
          <a:xfrm>
            <a:off x="46482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3" name="Rectangle 782"/>
          <p:cNvSpPr/>
          <p:nvPr/>
        </p:nvSpPr>
        <p:spPr>
          <a:xfrm>
            <a:off x="55626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4" name="Rectangle 783"/>
          <p:cNvSpPr/>
          <p:nvPr/>
        </p:nvSpPr>
        <p:spPr>
          <a:xfrm>
            <a:off x="55626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5" name="Rectangle 784"/>
          <p:cNvSpPr/>
          <p:nvPr/>
        </p:nvSpPr>
        <p:spPr>
          <a:xfrm>
            <a:off x="55626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6" name="Rectangle 785"/>
          <p:cNvSpPr/>
          <p:nvPr/>
        </p:nvSpPr>
        <p:spPr>
          <a:xfrm>
            <a:off x="40386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7" name="Rectangle 786"/>
          <p:cNvSpPr/>
          <p:nvPr/>
        </p:nvSpPr>
        <p:spPr>
          <a:xfrm>
            <a:off x="37338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8" name="Rectangle 787"/>
          <p:cNvSpPr/>
          <p:nvPr/>
        </p:nvSpPr>
        <p:spPr>
          <a:xfrm>
            <a:off x="40386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9" name="Rectangle 788"/>
          <p:cNvSpPr/>
          <p:nvPr/>
        </p:nvSpPr>
        <p:spPr>
          <a:xfrm>
            <a:off x="37338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0" name="Rectangle 789"/>
          <p:cNvSpPr/>
          <p:nvPr/>
        </p:nvSpPr>
        <p:spPr>
          <a:xfrm>
            <a:off x="40386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1" name="Rectangle 790"/>
          <p:cNvSpPr/>
          <p:nvPr/>
        </p:nvSpPr>
        <p:spPr>
          <a:xfrm>
            <a:off x="37338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2" name="Rectangle 791"/>
          <p:cNvSpPr/>
          <p:nvPr/>
        </p:nvSpPr>
        <p:spPr>
          <a:xfrm>
            <a:off x="40386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3" name="Rectangle 792"/>
          <p:cNvSpPr/>
          <p:nvPr/>
        </p:nvSpPr>
        <p:spPr>
          <a:xfrm>
            <a:off x="37338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4" name="Rectangle 793"/>
          <p:cNvSpPr/>
          <p:nvPr/>
        </p:nvSpPr>
        <p:spPr>
          <a:xfrm>
            <a:off x="52578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5" name="Rectangle 794"/>
          <p:cNvSpPr/>
          <p:nvPr/>
        </p:nvSpPr>
        <p:spPr>
          <a:xfrm>
            <a:off x="49530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6" name="Rectangle 795"/>
          <p:cNvSpPr/>
          <p:nvPr/>
        </p:nvSpPr>
        <p:spPr>
          <a:xfrm>
            <a:off x="37338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7" name="Rectangle 796"/>
          <p:cNvSpPr/>
          <p:nvPr/>
        </p:nvSpPr>
        <p:spPr>
          <a:xfrm>
            <a:off x="49530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8" name="Rectangle 797"/>
          <p:cNvSpPr/>
          <p:nvPr/>
        </p:nvSpPr>
        <p:spPr>
          <a:xfrm>
            <a:off x="37338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9" name="Rectangle 798"/>
          <p:cNvSpPr/>
          <p:nvPr/>
        </p:nvSpPr>
        <p:spPr>
          <a:xfrm>
            <a:off x="40386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0" name="Rectangle 799"/>
          <p:cNvSpPr/>
          <p:nvPr/>
        </p:nvSpPr>
        <p:spPr>
          <a:xfrm>
            <a:off x="52578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1" name="Rectangle 800"/>
          <p:cNvSpPr/>
          <p:nvPr/>
        </p:nvSpPr>
        <p:spPr>
          <a:xfrm>
            <a:off x="49530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2" name="Rectangle 801"/>
          <p:cNvSpPr/>
          <p:nvPr/>
        </p:nvSpPr>
        <p:spPr>
          <a:xfrm>
            <a:off x="43434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3" name="Rectangle 802"/>
          <p:cNvSpPr/>
          <p:nvPr/>
        </p:nvSpPr>
        <p:spPr>
          <a:xfrm>
            <a:off x="43434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4" name="Rectangle 803"/>
          <p:cNvSpPr/>
          <p:nvPr/>
        </p:nvSpPr>
        <p:spPr>
          <a:xfrm>
            <a:off x="43434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5" name="Rectangle 804"/>
          <p:cNvSpPr/>
          <p:nvPr/>
        </p:nvSpPr>
        <p:spPr>
          <a:xfrm>
            <a:off x="43434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6" name="Rectangle 805"/>
          <p:cNvSpPr/>
          <p:nvPr/>
        </p:nvSpPr>
        <p:spPr>
          <a:xfrm>
            <a:off x="46482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7" name="Rectangle 806"/>
          <p:cNvSpPr/>
          <p:nvPr/>
        </p:nvSpPr>
        <p:spPr>
          <a:xfrm>
            <a:off x="5562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8" name="Rectangle 807"/>
          <p:cNvSpPr/>
          <p:nvPr/>
        </p:nvSpPr>
        <p:spPr>
          <a:xfrm>
            <a:off x="43434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9" name="Rectangle 808"/>
          <p:cNvSpPr/>
          <p:nvPr/>
        </p:nvSpPr>
        <p:spPr>
          <a:xfrm>
            <a:off x="55626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0" name="Rectangle 809"/>
          <p:cNvSpPr/>
          <p:nvPr/>
        </p:nvSpPr>
        <p:spPr>
          <a:xfrm>
            <a:off x="43434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1" name="Rectangle 810"/>
          <p:cNvSpPr/>
          <p:nvPr/>
        </p:nvSpPr>
        <p:spPr>
          <a:xfrm>
            <a:off x="46482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2" name="Rectangle 811"/>
          <p:cNvSpPr/>
          <p:nvPr/>
        </p:nvSpPr>
        <p:spPr>
          <a:xfrm>
            <a:off x="5562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3" name="Rectangle 812"/>
          <p:cNvSpPr/>
          <p:nvPr/>
        </p:nvSpPr>
        <p:spPr>
          <a:xfrm>
            <a:off x="34290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814" name="Rectangle 813"/>
          <p:cNvSpPr/>
          <p:nvPr/>
        </p:nvSpPr>
        <p:spPr>
          <a:xfrm>
            <a:off x="40386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5" name="Rectangle 814"/>
          <p:cNvSpPr/>
          <p:nvPr/>
        </p:nvSpPr>
        <p:spPr>
          <a:xfrm>
            <a:off x="37338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6" name="Rectangle 815"/>
          <p:cNvSpPr/>
          <p:nvPr/>
        </p:nvSpPr>
        <p:spPr>
          <a:xfrm>
            <a:off x="43434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7" name="Rectangle 816"/>
          <p:cNvSpPr/>
          <p:nvPr/>
        </p:nvSpPr>
        <p:spPr>
          <a:xfrm>
            <a:off x="3429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8" name="Rectangle 817"/>
          <p:cNvSpPr/>
          <p:nvPr/>
        </p:nvSpPr>
        <p:spPr>
          <a:xfrm>
            <a:off x="34290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9" name="Rectangle 818"/>
          <p:cNvSpPr/>
          <p:nvPr/>
        </p:nvSpPr>
        <p:spPr>
          <a:xfrm>
            <a:off x="34290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0" name="Rectangle 819"/>
          <p:cNvSpPr/>
          <p:nvPr/>
        </p:nvSpPr>
        <p:spPr>
          <a:xfrm>
            <a:off x="40386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1" name="Rectangle 820"/>
          <p:cNvSpPr/>
          <p:nvPr/>
        </p:nvSpPr>
        <p:spPr>
          <a:xfrm>
            <a:off x="37338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2" name="Rectangle 821"/>
          <p:cNvSpPr/>
          <p:nvPr/>
        </p:nvSpPr>
        <p:spPr>
          <a:xfrm>
            <a:off x="40386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3" name="Rectangle 822"/>
          <p:cNvSpPr/>
          <p:nvPr/>
        </p:nvSpPr>
        <p:spPr>
          <a:xfrm>
            <a:off x="37338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4" name="Rectangle 823"/>
          <p:cNvSpPr/>
          <p:nvPr/>
        </p:nvSpPr>
        <p:spPr>
          <a:xfrm>
            <a:off x="43434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5" name="Rectangle 824"/>
          <p:cNvSpPr/>
          <p:nvPr/>
        </p:nvSpPr>
        <p:spPr>
          <a:xfrm>
            <a:off x="34290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6" name="Rectangle 825"/>
          <p:cNvSpPr/>
          <p:nvPr/>
        </p:nvSpPr>
        <p:spPr>
          <a:xfrm>
            <a:off x="43434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7" name="Rectangle 826"/>
          <p:cNvSpPr/>
          <p:nvPr/>
        </p:nvSpPr>
        <p:spPr>
          <a:xfrm>
            <a:off x="43434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8" name="Rectangle 827"/>
          <p:cNvSpPr/>
          <p:nvPr/>
        </p:nvSpPr>
        <p:spPr>
          <a:xfrm>
            <a:off x="43434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9" name="Rectangle 828"/>
          <p:cNvSpPr/>
          <p:nvPr/>
        </p:nvSpPr>
        <p:spPr>
          <a:xfrm>
            <a:off x="43434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0" name="Rectangle 829"/>
          <p:cNvSpPr/>
          <p:nvPr/>
        </p:nvSpPr>
        <p:spPr>
          <a:xfrm>
            <a:off x="43434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1" name="Rectangle 830"/>
          <p:cNvSpPr/>
          <p:nvPr/>
        </p:nvSpPr>
        <p:spPr>
          <a:xfrm>
            <a:off x="4038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2" name="Rectangle 831"/>
          <p:cNvSpPr/>
          <p:nvPr/>
        </p:nvSpPr>
        <p:spPr>
          <a:xfrm>
            <a:off x="37338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3" name="Rectangle 832"/>
          <p:cNvSpPr/>
          <p:nvPr/>
        </p:nvSpPr>
        <p:spPr>
          <a:xfrm>
            <a:off x="37338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4" name="Rectangle 833"/>
          <p:cNvSpPr/>
          <p:nvPr/>
        </p:nvSpPr>
        <p:spPr>
          <a:xfrm>
            <a:off x="4038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5" name="Rectangle 834"/>
          <p:cNvSpPr/>
          <p:nvPr/>
        </p:nvSpPr>
        <p:spPr>
          <a:xfrm>
            <a:off x="37338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6" name="Rectangle 835"/>
          <p:cNvSpPr/>
          <p:nvPr/>
        </p:nvSpPr>
        <p:spPr>
          <a:xfrm>
            <a:off x="43434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7" name="Rectangle 836"/>
          <p:cNvSpPr/>
          <p:nvPr/>
        </p:nvSpPr>
        <p:spPr>
          <a:xfrm>
            <a:off x="43434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8" name="Rectangle 837"/>
          <p:cNvSpPr/>
          <p:nvPr/>
        </p:nvSpPr>
        <p:spPr>
          <a:xfrm>
            <a:off x="43434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9" name="Rectangle 838"/>
          <p:cNvSpPr/>
          <p:nvPr/>
        </p:nvSpPr>
        <p:spPr>
          <a:xfrm>
            <a:off x="46482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840" name="Rectangle 839"/>
          <p:cNvSpPr/>
          <p:nvPr/>
        </p:nvSpPr>
        <p:spPr>
          <a:xfrm>
            <a:off x="52578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1" name="Rectangle 840"/>
          <p:cNvSpPr/>
          <p:nvPr/>
        </p:nvSpPr>
        <p:spPr>
          <a:xfrm>
            <a:off x="49530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2" name="Rectangle 841"/>
          <p:cNvSpPr/>
          <p:nvPr/>
        </p:nvSpPr>
        <p:spPr>
          <a:xfrm>
            <a:off x="55626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3" name="Rectangle 842"/>
          <p:cNvSpPr/>
          <p:nvPr/>
        </p:nvSpPr>
        <p:spPr>
          <a:xfrm>
            <a:off x="49530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4" name="Rectangle 843"/>
          <p:cNvSpPr/>
          <p:nvPr/>
        </p:nvSpPr>
        <p:spPr>
          <a:xfrm>
            <a:off x="46482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845" name="Rectangle 844"/>
          <p:cNvSpPr/>
          <p:nvPr/>
        </p:nvSpPr>
        <p:spPr>
          <a:xfrm>
            <a:off x="46482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6" name="Rectangle 845"/>
          <p:cNvSpPr/>
          <p:nvPr/>
        </p:nvSpPr>
        <p:spPr>
          <a:xfrm>
            <a:off x="52578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7" name="Rectangle 846"/>
          <p:cNvSpPr/>
          <p:nvPr/>
        </p:nvSpPr>
        <p:spPr>
          <a:xfrm>
            <a:off x="55626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8" name="Rectangle 847"/>
          <p:cNvSpPr/>
          <p:nvPr/>
        </p:nvSpPr>
        <p:spPr>
          <a:xfrm>
            <a:off x="46482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9" name="Rectangle 848"/>
          <p:cNvSpPr/>
          <p:nvPr/>
        </p:nvSpPr>
        <p:spPr>
          <a:xfrm>
            <a:off x="46482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0" name="Rectangle 849"/>
          <p:cNvSpPr/>
          <p:nvPr/>
        </p:nvSpPr>
        <p:spPr>
          <a:xfrm>
            <a:off x="34290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851" name="Rectangle 850"/>
          <p:cNvSpPr/>
          <p:nvPr/>
        </p:nvSpPr>
        <p:spPr>
          <a:xfrm>
            <a:off x="34290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2" name="Rectangle 851"/>
          <p:cNvSpPr/>
          <p:nvPr/>
        </p:nvSpPr>
        <p:spPr>
          <a:xfrm>
            <a:off x="34290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3" name="Rectangle 852"/>
          <p:cNvSpPr/>
          <p:nvPr/>
        </p:nvSpPr>
        <p:spPr>
          <a:xfrm>
            <a:off x="34290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4" name="Rectangle 853"/>
          <p:cNvSpPr/>
          <p:nvPr/>
        </p:nvSpPr>
        <p:spPr>
          <a:xfrm>
            <a:off x="5257800" y="5029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5" name="Rectangle 854"/>
          <p:cNvSpPr/>
          <p:nvPr/>
        </p:nvSpPr>
        <p:spPr>
          <a:xfrm>
            <a:off x="4953000" y="5029200"/>
            <a:ext cx="304800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6" name="Rectangle 855"/>
          <p:cNvSpPr/>
          <p:nvPr/>
        </p:nvSpPr>
        <p:spPr>
          <a:xfrm>
            <a:off x="49530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7" name="Rectangle 856"/>
          <p:cNvSpPr/>
          <p:nvPr/>
        </p:nvSpPr>
        <p:spPr>
          <a:xfrm>
            <a:off x="5257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8" name="Rectangle 857"/>
          <p:cNvSpPr/>
          <p:nvPr/>
        </p:nvSpPr>
        <p:spPr>
          <a:xfrm>
            <a:off x="49530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9" name="Rectangle 858"/>
          <p:cNvSpPr/>
          <p:nvPr/>
        </p:nvSpPr>
        <p:spPr>
          <a:xfrm>
            <a:off x="52578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0" name="Rectangle 859"/>
          <p:cNvSpPr/>
          <p:nvPr/>
        </p:nvSpPr>
        <p:spPr>
          <a:xfrm>
            <a:off x="55626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1" name="Rectangle 860"/>
          <p:cNvSpPr/>
          <p:nvPr/>
        </p:nvSpPr>
        <p:spPr>
          <a:xfrm>
            <a:off x="5257800" y="4724400"/>
            <a:ext cx="304800" cy="304800"/>
          </a:xfrm>
          <a:prstGeom prst="rect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2" name="Rectangle 861"/>
          <p:cNvSpPr/>
          <p:nvPr/>
        </p:nvSpPr>
        <p:spPr>
          <a:xfrm>
            <a:off x="49530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3" name="Rectangle 862"/>
          <p:cNvSpPr/>
          <p:nvPr/>
        </p:nvSpPr>
        <p:spPr>
          <a:xfrm>
            <a:off x="55626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4" name="Rectangle 863"/>
          <p:cNvSpPr/>
          <p:nvPr/>
        </p:nvSpPr>
        <p:spPr>
          <a:xfrm>
            <a:off x="49530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5" name="Rectangle 864"/>
          <p:cNvSpPr/>
          <p:nvPr/>
        </p:nvSpPr>
        <p:spPr>
          <a:xfrm>
            <a:off x="46482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6" name="Rectangle 865"/>
          <p:cNvSpPr/>
          <p:nvPr/>
        </p:nvSpPr>
        <p:spPr>
          <a:xfrm>
            <a:off x="52578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7" name="Rectangle 866"/>
          <p:cNvSpPr/>
          <p:nvPr/>
        </p:nvSpPr>
        <p:spPr>
          <a:xfrm>
            <a:off x="55626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8" name="Rectangle 867"/>
          <p:cNvSpPr/>
          <p:nvPr/>
        </p:nvSpPr>
        <p:spPr>
          <a:xfrm>
            <a:off x="34290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9" name="Rectangle 868"/>
          <p:cNvSpPr/>
          <p:nvPr/>
        </p:nvSpPr>
        <p:spPr>
          <a:xfrm>
            <a:off x="49530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0" name="Rectangle 869"/>
          <p:cNvSpPr/>
          <p:nvPr/>
        </p:nvSpPr>
        <p:spPr>
          <a:xfrm>
            <a:off x="46482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1" name="Rectangle 870"/>
          <p:cNvSpPr/>
          <p:nvPr/>
        </p:nvSpPr>
        <p:spPr>
          <a:xfrm>
            <a:off x="46482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2" name="Rectangle 871"/>
          <p:cNvSpPr/>
          <p:nvPr/>
        </p:nvSpPr>
        <p:spPr>
          <a:xfrm>
            <a:off x="55626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3" name="Rectangle 872"/>
          <p:cNvSpPr/>
          <p:nvPr/>
        </p:nvSpPr>
        <p:spPr>
          <a:xfrm>
            <a:off x="46482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4" name="Rectangle 873"/>
          <p:cNvSpPr/>
          <p:nvPr/>
        </p:nvSpPr>
        <p:spPr>
          <a:xfrm>
            <a:off x="55626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5" name="Rectangle 874"/>
          <p:cNvSpPr/>
          <p:nvPr/>
        </p:nvSpPr>
        <p:spPr>
          <a:xfrm>
            <a:off x="46482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6" name="Rectangle 875"/>
          <p:cNvSpPr/>
          <p:nvPr/>
        </p:nvSpPr>
        <p:spPr>
          <a:xfrm>
            <a:off x="55626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7" name="Rectangle 876"/>
          <p:cNvSpPr/>
          <p:nvPr/>
        </p:nvSpPr>
        <p:spPr>
          <a:xfrm>
            <a:off x="52578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8" name="Rectangle 877"/>
          <p:cNvSpPr/>
          <p:nvPr/>
        </p:nvSpPr>
        <p:spPr>
          <a:xfrm>
            <a:off x="49530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9" name="Rectangle 878"/>
          <p:cNvSpPr/>
          <p:nvPr/>
        </p:nvSpPr>
        <p:spPr>
          <a:xfrm>
            <a:off x="46482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0" name="Rectangle 879"/>
          <p:cNvSpPr/>
          <p:nvPr/>
        </p:nvSpPr>
        <p:spPr>
          <a:xfrm>
            <a:off x="55626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1" name="Rectangle 880"/>
          <p:cNvSpPr/>
          <p:nvPr/>
        </p:nvSpPr>
        <p:spPr>
          <a:xfrm>
            <a:off x="5562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2" name="Rectangle 881"/>
          <p:cNvSpPr/>
          <p:nvPr/>
        </p:nvSpPr>
        <p:spPr>
          <a:xfrm>
            <a:off x="46482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3" name="Rectangle 882"/>
          <p:cNvSpPr/>
          <p:nvPr/>
        </p:nvSpPr>
        <p:spPr>
          <a:xfrm>
            <a:off x="55626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4" name="Rectangle 883"/>
          <p:cNvSpPr/>
          <p:nvPr/>
        </p:nvSpPr>
        <p:spPr>
          <a:xfrm>
            <a:off x="55626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5" name="Rectangle 884"/>
          <p:cNvSpPr/>
          <p:nvPr/>
        </p:nvSpPr>
        <p:spPr>
          <a:xfrm>
            <a:off x="55626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6" name="Rectangle 885"/>
          <p:cNvSpPr/>
          <p:nvPr/>
        </p:nvSpPr>
        <p:spPr>
          <a:xfrm>
            <a:off x="40386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7" name="Rectangle 886"/>
          <p:cNvSpPr/>
          <p:nvPr/>
        </p:nvSpPr>
        <p:spPr>
          <a:xfrm>
            <a:off x="37338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1" name="Rectangle 890"/>
          <p:cNvSpPr/>
          <p:nvPr/>
        </p:nvSpPr>
        <p:spPr>
          <a:xfrm>
            <a:off x="40386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2" name="Rectangle 891"/>
          <p:cNvSpPr/>
          <p:nvPr/>
        </p:nvSpPr>
        <p:spPr>
          <a:xfrm>
            <a:off x="37338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3" name="Rectangle 892"/>
          <p:cNvSpPr/>
          <p:nvPr/>
        </p:nvSpPr>
        <p:spPr>
          <a:xfrm>
            <a:off x="40386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4" name="Rectangle 893"/>
          <p:cNvSpPr/>
          <p:nvPr/>
        </p:nvSpPr>
        <p:spPr>
          <a:xfrm>
            <a:off x="37338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5" name="Rectangle 894"/>
          <p:cNvSpPr/>
          <p:nvPr/>
        </p:nvSpPr>
        <p:spPr>
          <a:xfrm>
            <a:off x="40386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6" name="Rectangle 895"/>
          <p:cNvSpPr/>
          <p:nvPr/>
        </p:nvSpPr>
        <p:spPr>
          <a:xfrm>
            <a:off x="37338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7" name="Rectangle 896"/>
          <p:cNvSpPr/>
          <p:nvPr/>
        </p:nvSpPr>
        <p:spPr>
          <a:xfrm>
            <a:off x="52578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8" name="Rectangle 897"/>
          <p:cNvSpPr/>
          <p:nvPr/>
        </p:nvSpPr>
        <p:spPr>
          <a:xfrm>
            <a:off x="49530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9" name="Rectangle 898"/>
          <p:cNvSpPr/>
          <p:nvPr/>
        </p:nvSpPr>
        <p:spPr>
          <a:xfrm>
            <a:off x="37338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0" name="Rectangle 899"/>
          <p:cNvSpPr/>
          <p:nvPr/>
        </p:nvSpPr>
        <p:spPr>
          <a:xfrm>
            <a:off x="49530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1" name="Rectangle 900"/>
          <p:cNvSpPr/>
          <p:nvPr/>
        </p:nvSpPr>
        <p:spPr>
          <a:xfrm>
            <a:off x="37338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2" name="Rectangle 901"/>
          <p:cNvSpPr/>
          <p:nvPr/>
        </p:nvSpPr>
        <p:spPr>
          <a:xfrm>
            <a:off x="40386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3" name="Rectangle 902"/>
          <p:cNvSpPr/>
          <p:nvPr/>
        </p:nvSpPr>
        <p:spPr>
          <a:xfrm>
            <a:off x="52578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4" name="Rectangle 903"/>
          <p:cNvSpPr/>
          <p:nvPr/>
        </p:nvSpPr>
        <p:spPr>
          <a:xfrm>
            <a:off x="49530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5" name="Rectangle 904"/>
          <p:cNvSpPr/>
          <p:nvPr/>
        </p:nvSpPr>
        <p:spPr>
          <a:xfrm>
            <a:off x="43434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6" name="Rectangle 905"/>
          <p:cNvSpPr/>
          <p:nvPr/>
        </p:nvSpPr>
        <p:spPr>
          <a:xfrm>
            <a:off x="43434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7" name="Rectangle 906"/>
          <p:cNvSpPr/>
          <p:nvPr/>
        </p:nvSpPr>
        <p:spPr>
          <a:xfrm>
            <a:off x="43434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8" name="Rectangle 907"/>
          <p:cNvSpPr/>
          <p:nvPr/>
        </p:nvSpPr>
        <p:spPr>
          <a:xfrm>
            <a:off x="43434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9" name="Rectangle 908"/>
          <p:cNvSpPr/>
          <p:nvPr/>
        </p:nvSpPr>
        <p:spPr>
          <a:xfrm>
            <a:off x="46482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0" name="Rectangle 909"/>
          <p:cNvSpPr/>
          <p:nvPr/>
        </p:nvSpPr>
        <p:spPr>
          <a:xfrm>
            <a:off x="5562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1" name="Rectangle 910"/>
          <p:cNvSpPr/>
          <p:nvPr/>
        </p:nvSpPr>
        <p:spPr>
          <a:xfrm>
            <a:off x="43434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2" name="Rectangle 911"/>
          <p:cNvSpPr/>
          <p:nvPr/>
        </p:nvSpPr>
        <p:spPr>
          <a:xfrm>
            <a:off x="55626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3" name="Rectangle 912"/>
          <p:cNvSpPr/>
          <p:nvPr/>
        </p:nvSpPr>
        <p:spPr>
          <a:xfrm>
            <a:off x="43434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4" name="Rectangle 913"/>
          <p:cNvSpPr/>
          <p:nvPr/>
        </p:nvSpPr>
        <p:spPr>
          <a:xfrm>
            <a:off x="46482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5" name="Rectangle 914"/>
          <p:cNvSpPr/>
          <p:nvPr/>
        </p:nvSpPr>
        <p:spPr>
          <a:xfrm>
            <a:off x="5562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6" name="Rectangle 915"/>
          <p:cNvSpPr/>
          <p:nvPr/>
        </p:nvSpPr>
        <p:spPr>
          <a:xfrm>
            <a:off x="34290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917" name="Rectangle 916"/>
          <p:cNvSpPr/>
          <p:nvPr/>
        </p:nvSpPr>
        <p:spPr>
          <a:xfrm>
            <a:off x="40386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8" name="Rectangle 917"/>
          <p:cNvSpPr/>
          <p:nvPr/>
        </p:nvSpPr>
        <p:spPr>
          <a:xfrm>
            <a:off x="37338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9" name="Rectangle 918"/>
          <p:cNvSpPr/>
          <p:nvPr/>
        </p:nvSpPr>
        <p:spPr>
          <a:xfrm>
            <a:off x="43434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0" name="Rectangle 919"/>
          <p:cNvSpPr/>
          <p:nvPr/>
        </p:nvSpPr>
        <p:spPr>
          <a:xfrm>
            <a:off x="34290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1" name="Rectangle 920"/>
          <p:cNvSpPr/>
          <p:nvPr/>
        </p:nvSpPr>
        <p:spPr>
          <a:xfrm>
            <a:off x="34290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2" name="Rectangle 921"/>
          <p:cNvSpPr/>
          <p:nvPr/>
        </p:nvSpPr>
        <p:spPr>
          <a:xfrm>
            <a:off x="34290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3" name="Rectangle 922"/>
          <p:cNvSpPr/>
          <p:nvPr/>
        </p:nvSpPr>
        <p:spPr>
          <a:xfrm>
            <a:off x="4038600" y="3810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4" name="Rectangle 923"/>
          <p:cNvSpPr/>
          <p:nvPr/>
        </p:nvSpPr>
        <p:spPr>
          <a:xfrm>
            <a:off x="37338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5" name="Rectangle 924"/>
          <p:cNvSpPr/>
          <p:nvPr/>
        </p:nvSpPr>
        <p:spPr>
          <a:xfrm>
            <a:off x="40386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6" name="Rectangle 925"/>
          <p:cNvSpPr/>
          <p:nvPr/>
        </p:nvSpPr>
        <p:spPr>
          <a:xfrm>
            <a:off x="37338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7" name="Rectangle 926"/>
          <p:cNvSpPr/>
          <p:nvPr/>
        </p:nvSpPr>
        <p:spPr>
          <a:xfrm>
            <a:off x="43434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8" name="Rectangle 927"/>
          <p:cNvSpPr/>
          <p:nvPr/>
        </p:nvSpPr>
        <p:spPr>
          <a:xfrm>
            <a:off x="34290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9" name="Rectangle 928"/>
          <p:cNvSpPr/>
          <p:nvPr/>
        </p:nvSpPr>
        <p:spPr>
          <a:xfrm>
            <a:off x="43434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0" name="Rectangle 929"/>
          <p:cNvSpPr/>
          <p:nvPr/>
        </p:nvSpPr>
        <p:spPr>
          <a:xfrm>
            <a:off x="43434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1" name="Rectangle 930"/>
          <p:cNvSpPr/>
          <p:nvPr/>
        </p:nvSpPr>
        <p:spPr>
          <a:xfrm>
            <a:off x="43434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2" name="Rectangle 931"/>
          <p:cNvSpPr/>
          <p:nvPr/>
        </p:nvSpPr>
        <p:spPr>
          <a:xfrm>
            <a:off x="43434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3" name="Rectangle 932"/>
          <p:cNvSpPr/>
          <p:nvPr/>
        </p:nvSpPr>
        <p:spPr>
          <a:xfrm>
            <a:off x="43434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4" name="Rectangle 933"/>
          <p:cNvSpPr/>
          <p:nvPr/>
        </p:nvSpPr>
        <p:spPr>
          <a:xfrm>
            <a:off x="4038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5" name="Rectangle 934"/>
          <p:cNvSpPr/>
          <p:nvPr/>
        </p:nvSpPr>
        <p:spPr>
          <a:xfrm>
            <a:off x="3733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6" name="Rectangle 935"/>
          <p:cNvSpPr/>
          <p:nvPr/>
        </p:nvSpPr>
        <p:spPr>
          <a:xfrm>
            <a:off x="37338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7" name="Rectangle 936"/>
          <p:cNvSpPr/>
          <p:nvPr/>
        </p:nvSpPr>
        <p:spPr>
          <a:xfrm>
            <a:off x="4038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8" name="Rectangle 937"/>
          <p:cNvSpPr/>
          <p:nvPr/>
        </p:nvSpPr>
        <p:spPr>
          <a:xfrm>
            <a:off x="3733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9" name="Rectangle 938"/>
          <p:cNvSpPr/>
          <p:nvPr/>
        </p:nvSpPr>
        <p:spPr>
          <a:xfrm>
            <a:off x="4343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0" name="Rectangle 939"/>
          <p:cNvSpPr/>
          <p:nvPr/>
        </p:nvSpPr>
        <p:spPr>
          <a:xfrm>
            <a:off x="43434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1" name="Rectangle 940"/>
          <p:cNvSpPr/>
          <p:nvPr/>
        </p:nvSpPr>
        <p:spPr>
          <a:xfrm>
            <a:off x="4343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2" name="Rectangle 941"/>
          <p:cNvSpPr/>
          <p:nvPr/>
        </p:nvSpPr>
        <p:spPr>
          <a:xfrm>
            <a:off x="4648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943" name="Rectangle 942"/>
          <p:cNvSpPr/>
          <p:nvPr/>
        </p:nvSpPr>
        <p:spPr>
          <a:xfrm>
            <a:off x="52578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4" name="Rectangle 943"/>
          <p:cNvSpPr/>
          <p:nvPr/>
        </p:nvSpPr>
        <p:spPr>
          <a:xfrm>
            <a:off x="4953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5" name="Rectangle 944"/>
          <p:cNvSpPr/>
          <p:nvPr/>
        </p:nvSpPr>
        <p:spPr>
          <a:xfrm>
            <a:off x="5562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6" name="Rectangle 945"/>
          <p:cNvSpPr/>
          <p:nvPr/>
        </p:nvSpPr>
        <p:spPr>
          <a:xfrm>
            <a:off x="49530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7" name="Rectangle 946"/>
          <p:cNvSpPr/>
          <p:nvPr/>
        </p:nvSpPr>
        <p:spPr>
          <a:xfrm>
            <a:off x="46482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948" name="Rectangle 947"/>
          <p:cNvSpPr/>
          <p:nvPr/>
        </p:nvSpPr>
        <p:spPr>
          <a:xfrm>
            <a:off x="4648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9" name="Rectangle 948"/>
          <p:cNvSpPr/>
          <p:nvPr/>
        </p:nvSpPr>
        <p:spPr>
          <a:xfrm>
            <a:off x="52578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0" name="Rectangle 949"/>
          <p:cNvSpPr/>
          <p:nvPr/>
        </p:nvSpPr>
        <p:spPr>
          <a:xfrm>
            <a:off x="55626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1" name="Rectangle 950"/>
          <p:cNvSpPr/>
          <p:nvPr/>
        </p:nvSpPr>
        <p:spPr>
          <a:xfrm>
            <a:off x="3429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952" name="Rectangle 951"/>
          <p:cNvSpPr/>
          <p:nvPr/>
        </p:nvSpPr>
        <p:spPr>
          <a:xfrm>
            <a:off x="3429000" y="7162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3" name="Rectangle 952"/>
          <p:cNvSpPr/>
          <p:nvPr/>
        </p:nvSpPr>
        <p:spPr>
          <a:xfrm>
            <a:off x="49530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4" name="Rectangle 953"/>
          <p:cNvSpPr/>
          <p:nvPr/>
        </p:nvSpPr>
        <p:spPr>
          <a:xfrm>
            <a:off x="52578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5" name="Rectangle 954"/>
          <p:cNvSpPr/>
          <p:nvPr/>
        </p:nvSpPr>
        <p:spPr>
          <a:xfrm>
            <a:off x="49530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6" name="Rectangle 955"/>
          <p:cNvSpPr/>
          <p:nvPr/>
        </p:nvSpPr>
        <p:spPr>
          <a:xfrm>
            <a:off x="52578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7" name="Rectangle 956"/>
          <p:cNvSpPr/>
          <p:nvPr/>
        </p:nvSpPr>
        <p:spPr>
          <a:xfrm>
            <a:off x="55626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8" name="Rectangle 957"/>
          <p:cNvSpPr/>
          <p:nvPr/>
        </p:nvSpPr>
        <p:spPr>
          <a:xfrm>
            <a:off x="5257800" y="7162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9" name="Rectangle 958"/>
          <p:cNvSpPr/>
          <p:nvPr/>
        </p:nvSpPr>
        <p:spPr>
          <a:xfrm>
            <a:off x="49530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0" name="Rectangle 959"/>
          <p:cNvSpPr/>
          <p:nvPr/>
        </p:nvSpPr>
        <p:spPr>
          <a:xfrm>
            <a:off x="5562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1" name="Rectangle 960"/>
          <p:cNvSpPr/>
          <p:nvPr/>
        </p:nvSpPr>
        <p:spPr>
          <a:xfrm>
            <a:off x="49530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2" name="Rectangle 961"/>
          <p:cNvSpPr/>
          <p:nvPr/>
        </p:nvSpPr>
        <p:spPr>
          <a:xfrm>
            <a:off x="46482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3" name="Rectangle 962"/>
          <p:cNvSpPr/>
          <p:nvPr/>
        </p:nvSpPr>
        <p:spPr>
          <a:xfrm>
            <a:off x="52578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4" name="Rectangle 963"/>
          <p:cNvSpPr/>
          <p:nvPr/>
        </p:nvSpPr>
        <p:spPr>
          <a:xfrm>
            <a:off x="55626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5" name="Rectangle 964"/>
          <p:cNvSpPr/>
          <p:nvPr/>
        </p:nvSpPr>
        <p:spPr>
          <a:xfrm>
            <a:off x="34290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6" name="Rectangle 965"/>
          <p:cNvSpPr/>
          <p:nvPr/>
        </p:nvSpPr>
        <p:spPr>
          <a:xfrm>
            <a:off x="49530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7" name="Rectangle 966"/>
          <p:cNvSpPr/>
          <p:nvPr/>
        </p:nvSpPr>
        <p:spPr>
          <a:xfrm>
            <a:off x="46482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8" name="Rectangle 967"/>
          <p:cNvSpPr/>
          <p:nvPr/>
        </p:nvSpPr>
        <p:spPr>
          <a:xfrm>
            <a:off x="55626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9" name="Rectangle 968"/>
          <p:cNvSpPr/>
          <p:nvPr/>
        </p:nvSpPr>
        <p:spPr>
          <a:xfrm>
            <a:off x="46482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0" name="Rectangle 969"/>
          <p:cNvSpPr/>
          <p:nvPr/>
        </p:nvSpPr>
        <p:spPr>
          <a:xfrm>
            <a:off x="5562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1" name="Rectangle 970"/>
          <p:cNvSpPr/>
          <p:nvPr/>
        </p:nvSpPr>
        <p:spPr>
          <a:xfrm>
            <a:off x="46482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2" name="Rectangle 971"/>
          <p:cNvSpPr/>
          <p:nvPr/>
        </p:nvSpPr>
        <p:spPr>
          <a:xfrm>
            <a:off x="55626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3" name="Rectangle 972"/>
          <p:cNvSpPr/>
          <p:nvPr/>
        </p:nvSpPr>
        <p:spPr>
          <a:xfrm>
            <a:off x="52578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4" name="Rectangle 973"/>
          <p:cNvSpPr/>
          <p:nvPr/>
        </p:nvSpPr>
        <p:spPr>
          <a:xfrm>
            <a:off x="49530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5" name="Rectangle 974"/>
          <p:cNvSpPr/>
          <p:nvPr/>
        </p:nvSpPr>
        <p:spPr>
          <a:xfrm>
            <a:off x="46482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6" name="Rectangle 975"/>
          <p:cNvSpPr/>
          <p:nvPr/>
        </p:nvSpPr>
        <p:spPr>
          <a:xfrm>
            <a:off x="55626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7" name="Rectangle 976"/>
          <p:cNvSpPr/>
          <p:nvPr/>
        </p:nvSpPr>
        <p:spPr>
          <a:xfrm>
            <a:off x="46482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8" name="Rectangle 977"/>
          <p:cNvSpPr/>
          <p:nvPr/>
        </p:nvSpPr>
        <p:spPr>
          <a:xfrm>
            <a:off x="5562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9" name="Rectangle 978"/>
          <p:cNvSpPr/>
          <p:nvPr/>
        </p:nvSpPr>
        <p:spPr>
          <a:xfrm>
            <a:off x="55626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0" name="Rectangle 979"/>
          <p:cNvSpPr/>
          <p:nvPr/>
        </p:nvSpPr>
        <p:spPr>
          <a:xfrm>
            <a:off x="55626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1" name="Rectangle 980"/>
          <p:cNvSpPr/>
          <p:nvPr/>
        </p:nvSpPr>
        <p:spPr>
          <a:xfrm>
            <a:off x="4038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2" name="Rectangle 981"/>
          <p:cNvSpPr/>
          <p:nvPr/>
        </p:nvSpPr>
        <p:spPr>
          <a:xfrm>
            <a:off x="37338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3" name="Rectangle 982"/>
          <p:cNvSpPr/>
          <p:nvPr/>
        </p:nvSpPr>
        <p:spPr>
          <a:xfrm>
            <a:off x="4038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4" name="Rectangle 983"/>
          <p:cNvSpPr/>
          <p:nvPr/>
        </p:nvSpPr>
        <p:spPr>
          <a:xfrm>
            <a:off x="37338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5" name="Rectangle 984"/>
          <p:cNvSpPr/>
          <p:nvPr/>
        </p:nvSpPr>
        <p:spPr>
          <a:xfrm>
            <a:off x="37338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6" name="Rectangle 985"/>
          <p:cNvSpPr/>
          <p:nvPr/>
        </p:nvSpPr>
        <p:spPr>
          <a:xfrm>
            <a:off x="37338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7" name="Rectangle 986"/>
          <p:cNvSpPr/>
          <p:nvPr/>
        </p:nvSpPr>
        <p:spPr>
          <a:xfrm>
            <a:off x="40386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8" name="Rectangle 987"/>
          <p:cNvSpPr/>
          <p:nvPr/>
        </p:nvSpPr>
        <p:spPr>
          <a:xfrm>
            <a:off x="4343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9" name="Rectangle 988"/>
          <p:cNvSpPr/>
          <p:nvPr/>
        </p:nvSpPr>
        <p:spPr>
          <a:xfrm>
            <a:off x="4343400" y="7162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0" name="Rectangle 989"/>
          <p:cNvSpPr/>
          <p:nvPr/>
        </p:nvSpPr>
        <p:spPr>
          <a:xfrm>
            <a:off x="46482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1" name="Rectangle 990"/>
          <p:cNvSpPr/>
          <p:nvPr/>
        </p:nvSpPr>
        <p:spPr>
          <a:xfrm>
            <a:off x="43434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2" name="Rectangle 991"/>
          <p:cNvSpPr/>
          <p:nvPr/>
        </p:nvSpPr>
        <p:spPr>
          <a:xfrm>
            <a:off x="43434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3" name="Rectangle 992"/>
          <p:cNvSpPr/>
          <p:nvPr/>
        </p:nvSpPr>
        <p:spPr>
          <a:xfrm>
            <a:off x="46482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4" name="Rectangle 993"/>
          <p:cNvSpPr/>
          <p:nvPr/>
        </p:nvSpPr>
        <p:spPr>
          <a:xfrm>
            <a:off x="34290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995" name="Rectangle 994"/>
          <p:cNvSpPr/>
          <p:nvPr/>
        </p:nvSpPr>
        <p:spPr>
          <a:xfrm>
            <a:off x="40386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6" name="Rectangle 995"/>
          <p:cNvSpPr/>
          <p:nvPr/>
        </p:nvSpPr>
        <p:spPr>
          <a:xfrm>
            <a:off x="37338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7" name="Rectangle 996"/>
          <p:cNvSpPr/>
          <p:nvPr/>
        </p:nvSpPr>
        <p:spPr>
          <a:xfrm>
            <a:off x="43434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8" name="Rectangle 997"/>
          <p:cNvSpPr/>
          <p:nvPr/>
        </p:nvSpPr>
        <p:spPr>
          <a:xfrm>
            <a:off x="34290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9" name="Rectangle 998"/>
          <p:cNvSpPr/>
          <p:nvPr/>
        </p:nvSpPr>
        <p:spPr>
          <a:xfrm>
            <a:off x="34290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0" name="Rectangle 999"/>
          <p:cNvSpPr/>
          <p:nvPr/>
        </p:nvSpPr>
        <p:spPr>
          <a:xfrm>
            <a:off x="34290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1" name="Rectangle 1000"/>
          <p:cNvSpPr/>
          <p:nvPr/>
        </p:nvSpPr>
        <p:spPr>
          <a:xfrm>
            <a:off x="40386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2" name="Rectangle 1001"/>
          <p:cNvSpPr/>
          <p:nvPr/>
        </p:nvSpPr>
        <p:spPr>
          <a:xfrm>
            <a:off x="37338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3" name="Rectangle 1002"/>
          <p:cNvSpPr/>
          <p:nvPr/>
        </p:nvSpPr>
        <p:spPr>
          <a:xfrm>
            <a:off x="40386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4" name="Rectangle 1003"/>
          <p:cNvSpPr/>
          <p:nvPr/>
        </p:nvSpPr>
        <p:spPr>
          <a:xfrm>
            <a:off x="37338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5" name="Rectangle 1004"/>
          <p:cNvSpPr/>
          <p:nvPr/>
        </p:nvSpPr>
        <p:spPr>
          <a:xfrm>
            <a:off x="43434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6" name="Rectangle 1005"/>
          <p:cNvSpPr/>
          <p:nvPr/>
        </p:nvSpPr>
        <p:spPr>
          <a:xfrm>
            <a:off x="34290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7" name="Rectangle 1006"/>
          <p:cNvSpPr/>
          <p:nvPr/>
        </p:nvSpPr>
        <p:spPr>
          <a:xfrm>
            <a:off x="43434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8" name="Rectangle 1007"/>
          <p:cNvSpPr/>
          <p:nvPr/>
        </p:nvSpPr>
        <p:spPr>
          <a:xfrm>
            <a:off x="43434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9" name="Rectangle 1008"/>
          <p:cNvSpPr/>
          <p:nvPr/>
        </p:nvSpPr>
        <p:spPr>
          <a:xfrm>
            <a:off x="43434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0" name="Rectangle 1009"/>
          <p:cNvSpPr/>
          <p:nvPr/>
        </p:nvSpPr>
        <p:spPr>
          <a:xfrm>
            <a:off x="43434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1" name="Rectangle 1010"/>
          <p:cNvSpPr/>
          <p:nvPr/>
        </p:nvSpPr>
        <p:spPr>
          <a:xfrm>
            <a:off x="43434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2" name="Rectangle 1011"/>
          <p:cNvSpPr/>
          <p:nvPr/>
        </p:nvSpPr>
        <p:spPr>
          <a:xfrm>
            <a:off x="40386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3" name="Rectangle 1012"/>
          <p:cNvSpPr/>
          <p:nvPr/>
        </p:nvSpPr>
        <p:spPr>
          <a:xfrm>
            <a:off x="37338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4" name="Rectangle 1023"/>
          <p:cNvSpPr/>
          <p:nvPr/>
        </p:nvSpPr>
        <p:spPr>
          <a:xfrm>
            <a:off x="37338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5" name="Rectangle 1024"/>
          <p:cNvSpPr/>
          <p:nvPr/>
        </p:nvSpPr>
        <p:spPr>
          <a:xfrm>
            <a:off x="40386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6" name="Rectangle 1025"/>
          <p:cNvSpPr/>
          <p:nvPr/>
        </p:nvSpPr>
        <p:spPr>
          <a:xfrm>
            <a:off x="37338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7" name="Rectangle 1026"/>
          <p:cNvSpPr/>
          <p:nvPr/>
        </p:nvSpPr>
        <p:spPr>
          <a:xfrm>
            <a:off x="43434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8" name="Rectangle 1027"/>
          <p:cNvSpPr/>
          <p:nvPr/>
        </p:nvSpPr>
        <p:spPr>
          <a:xfrm>
            <a:off x="43434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9" name="Rectangle 1028"/>
          <p:cNvSpPr/>
          <p:nvPr/>
        </p:nvSpPr>
        <p:spPr>
          <a:xfrm>
            <a:off x="43434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30" name="Rectangle 1029"/>
          <p:cNvSpPr/>
          <p:nvPr/>
        </p:nvSpPr>
        <p:spPr>
          <a:xfrm>
            <a:off x="70866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035" name="Rectangle 1034"/>
          <p:cNvSpPr/>
          <p:nvPr/>
        </p:nvSpPr>
        <p:spPr>
          <a:xfrm>
            <a:off x="70866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1036" name="Rectangle 1035"/>
          <p:cNvSpPr/>
          <p:nvPr/>
        </p:nvSpPr>
        <p:spPr>
          <a:xfrm>
            <a:off x="70866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1" name="Rectangle 1040"/>
          <p:cNvSpPr/>
          <p:nvPr/>
        </p:nvSpPr>
        <p:spPr>
          <a:xfrm>
            <a:off x="70866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2" name="Rectangle 1041"/>
          <p:cNvSpPr/>
          <p:nvPr/>
        </p:nvSpPr>
        <p:spPr>
          <a:xfrm>
            <a:off x="7086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3" name="Rectangle 1042"/>
          <p:cNvSpPr/>
          <p:nvPr/>
        </p:nvSpPr>
        <p:spPr>
          <a:xfrm>
            <a:off x="58674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1044" name="Rectangle 1043"/>
          <p:cNvSpPr/>
          <p:nvPr/>
        </p:nvSpPr>
        <p:spPr>
          <a:xfrm>
            <a:off x="58674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5" name="Rectangle 1044"/>
          <p:cNvSpPr/>
          <p:nvPr/>
        </p:nvSpPr>
        <p:spPr>
          <a:xfrm>
            <a:off x="58674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6" name="Rectangle 1045"/>
          <p:cNvSpPr/>
          <p:nvPr/>
        </p:nvSpPr>
        <p:spPr>
          <a:xfrm>
            <a:off x="58674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62" name="Rectangle 1061"/>
          <p:cNvSpPr/>
          <p:nvPr/>
        </p:nvSpPr>
        <p:spPr>
          <a:xfrm>
            <a:off x="7086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65" name="Rectangle 1064"/>
          <p:cNvSpPr/>
          <p:nvPr/>
        </p:nvSpPr>
        <p:spPr>
          <a:xfrm>
            <a:off x="58674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67" name="Rectangle 1066"/>
          <p:cNvSpPr/>
          <p:nvPr/>
        </p:nvSpPr>
        <p:spPr>
          <a:xfrm>
            <a:off x="7086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68" name="Rectangle 1067"/>
          <p:cNvSpPr/>
          <p:nvPr/>
        </p:nvSpPr>
        <p:spPr>
          <a:xfrm>
            <a:off x="70866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0" name="Rectangle 1069"/>
          <p:cNvSpPr/>
          <p:nvPr/>
        </p:nvSpPr>
        <p:spPr>
          <a:xfrm>
            <a:off x="7086600" y="762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2" name="Rectangle 1071"/>
          <p:cNvSpPr/>
          <p:nvPr/>
        </p:nvSpPr>
        <p:spPr>
          <a:xfrm>
            <a:off x="70866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2" name="Rectangle 1081"/>
          <p:cNvSpPr/>
          <p:nvPr/>
        </p:nvSpPr>
        <p:spPr>
          <a:xfrm>
            <a:off x="70866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5" name="Rectangle 1084"/>
          <p:cNvSpPr/>
          <p:nvPr/>
        </p:nvSpPr>
        <p:spPr>
          <a:xfrm>
            <a:off x="70866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9" name="Rectangle 1088"/>
          <p:cNvSpPr/>
          <p:nvPr/>
        </p:nvSpPr>
        <p:spPr>
          <a:xfrm>
            <a:off x="64770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0" name="Rectangle 1089"/>
          <p:cNvSpPr/>
          <p:nvPr/>
        </p:nvSpPr>
        <p:spPr>
          <a:xfrm>
            <a:off x="61722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1" name="Rectangle 1090"/>
          <p:cNvSpPr/>
          <p:nvPr/>
        </p:nvSpPr>
        <p:spPr>
          <a:xfrm>
            <a:off x="64770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2" name="Rectangle 1091"/>
          <p:cNvSpPr/>
          <p:nvPr/>
        </p:nvSpPr>
        <p:spPr>
          <a:xfrm>
            <a:off x="61722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3" name="Rectangle 1092"/>
          <p:cNvSpPr/>
          <p:nvPr/>
        </p:nvSpPr>
        <p:spPr>
          <a:xfrm>
            <a:off x="64770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4" name="Rectangle 1093"/>
          <p:cNvSpPr/>
          <p:nvPr/>
        </p:nvSpPr>
        <p:spPr>
          <a:xfrm>
            <a:off x="61722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5" name="Rectangle 1094"/>
          <p:cNvSpPr/>
          <p:nvPr/>
        </p:nvSpPr>
        <p:spPr>
          <a:xfrm>
            <a:off x="64770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8" name="Rectangle 1097"/>
          <p:cNvSpPr/>
          <p:nvPr/>
        </p:nvSpPr>
        <p:spPr>
          <a:xfrm>
            <a:off x="61722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1" name="Rectangle 1100"/>
          <p:cNvSpPr/>
          <p:nvPr/>
        </p:nvSpPr>
        <p:spPr>
          <a:xfrm>
            <a:off x="61722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3" name="Rectangle 1102"/>
          <p:cNvSpPr/>
          <p:nvPr/>
        </p:nvSpPr>
        <p:spPr>
          <a:xfrm>
            <a:off x="61722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4" name="Rectangle 1103"/>
          <p:cNvSpPr/>
          <p:nvPr/>
        </p:nvSpPr>
        <p:spPr>
          <a:xfrm>
            <a:off x="64770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0" name="Rectangle 1109"/>
          <p:cNvSpPr/>
          <p:nvPr/>
        </p:nvSpPr>
        <p:spPr>
          <a:xfrm>
            <a:off x="67818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1" name="Rectangle 1110"/>
          <p:cNvSpPr/>
          <p:nvPr/>
        </p:nvSpPr>
        <p:spPr>
          <a:xfrm>
            <a:off x="67818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2" name="Rectangle 1111"/>
          <p:cNvSpPr/>
          <p:nvPr/>
        </p:nvSpPr>
        <p:spPr>
          <a:xfrm>
            <a:off x="67818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3" name="Rectangle 1112"/>
          <p:cNvSpPr/>
          <p:nvPr/>
        </p:nvSpPr>
        <p:spPr>
          <a:xfrm>
            <a:off x="67818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4" name="Rectangle 1113"/>
          <p:cNvSpPr/>
          <p:nvPr/>
        </p:nvSpPr>
        <p:spPr>
          <a:xfrm>
            <a:off x="7086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6" name="Rectangle 1115"/>
          <p:cNvSpPr/>
          <p:nvPr/>
        </p:nvSpPr>
        <p:spPr>
          <a:xfrm>
            <a:off x="67818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8" name="Rectangle 1117"/>
          <p:cNvSpPr/>
          <p:nvPr/>
        </p:nvSpPr>
        <p:spPr>
          <a:xfrm>
            <a:off x="67818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9" name="Rectangle 1118"/>
          <p:cNvSpPr/>
          <p:nvPr/>
        </p:nvSpPr>
        <p:spPr>
          <a:xfrm>
            <a:off x="70866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1" name="Rectangle 1120"/>
          <p:cNvSpPr/>
          <p:nvPr/>
        </p:nvSpPr>
        <p:spPr>
          <a:xfrm>
            <a:off x="58674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122" name="Rectangle 1121"/>
          <p:cNvSpPr/>
          <p:nvPr/>
        </p:nvSpPr>
        <p:spPr>
          <a:xfrm>
            <a:off x="64770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3" name="Rectangle 1122"/>
          <p:cNvSpPr/>
          <p:nvPr/>
        </p:nvSpPr>
        <p:spPr>
          <a:xfrm>
            <a:off x="61722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4" name="Rectangle 1123"/>
          <p:cNvSpPr/>
          <p:nvPr/>
        </p:nvSpPr>
        <p:spPr>
          <a:xfrm>
            <a:off x="67818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5" name="Rectangle 1124"/>
          <p:cNvSpPr/>
          <p:nvPr/>
        </p:nvSpPr>
        <p:spPr>
          <a:xfrm>
            <a:off x="58674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6" name="Rectangle 1125"/>
          <p:cNvSpPr/>
          <p:nvPr/>
        </p:nvSpPr>
        <p:spPr>
          <a:xfrm>
            <a:off x="58674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7" name="Rectangle 1126"/>
          <p:cNvSpPr/>
          <p:nvPr/>
        </p:nvSpPr>
        <p:spPr>
          <a:xfrm>
            <a:off x="58674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8" name="Rectangle 1127"/>
          <p:cNvSpPr/>
          <p:nvPr/>
        </p:nvSpPr>
        <p:spPr>
          <a:xfrm>
            <a:off x="64770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9" name="Rectangle 1128"/>
          <p:cNvSpPr/>
          <p:nvPr/>
        </p:nvSpPr>
        <p:spPr>
          <a:xfrm>
            <a:off x="61722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30" name="Rectangle 1129"/>
          <p:cNvSpPr/>
          <p:nvPr/>
        </p:nvSpPr>
        <p:spPr>
          <a:xfrm>
            <a:off x="64770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31" name="Rectangle 1130"/>
          <p:cNvSpPr/>
          <p:nvPr/>
        </p:nvSpPr>
        <p:spPr>
          <a:xfrm>
            <a:off x="61722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32" name="Rectangle 1131"/>
          <p:cNvSpPr/>
          <p:nvPr/>
        </p:nvSpPr>
        <p:spPr>
          <a:xfrm>
            <a:off x="6781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33" name="Rectangle 1132"/>
          <p:cNvSpPr/>
          <p:nvPr/>
        </p:nvSpPr>
        <p:spPr>
          <a:xfrm>
            <a:off x="58674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34" name="Rectangle 1133"/>
          <p:cNvSpPr/>
          <p:nvPr/>
        </p:nvSpPr>
        <p:spPr>
          <a:xfrm>
            <a:off x="67818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35" name="Rectangle 1134"/>
          <p:cNvSpPr/>
          <p:nvPr/>
        </p:nvSpPr>
        <p:spPr>
          <a:xfrm>
            <a:off x="67818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36" name="Rectangle 1135"/>
          <p:cNvSpPr/>
          <p:nvPr/>
        </p:nvSpPr>
        <p:spPr>
          <a:xfrm>
            <a:off x="67818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37" name="Rectangle 1136"/>
          <p:cNvSpPr/>
          <p:nvPr/>
        </p:nvSpPr>
        <p:spPr>
          <a:xfrm>
            <a:off x="67818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38" name="Rectangle 1137"/>
          <p:cNvSpPr/>
          <p:nvPr/>
        </p:nvSpPr>
        <p:spPr>
          <a:xfrm>
            <a:off x="6781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39" name="Rectangle 1138"/>
          <p:cNvSpPr/>
          <p:nvPr/>
        </p:nvSpPr>
        <p:spPr>
          <a:xfrm>
            <a:off x="64770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40" name="Rectangle 1139"/>
          <p:cNvSpPr/>
          <p:nvPr/>
        </p:nvSpPr>
        <p:spPr>
          <a:xfrm>
            <a:off x="61722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41" name="Rectangle 1140"/>
          <p:cNvSpPr/>
          <p:nvPr/>
        </p:nvSpPr>
        <p:spPr>
          <a:xfrm>
            <a:off x="61722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42" name="Rectangle 1141"/>
          <p:cNvSpPr/>
          <p:nvPr/>
        </p:nvSpPr>
        <p:spPr>
          <a:xfrm>
            <a:off x="64770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43" name="Rectangle 1142"/>
          <p:cNvSpPr/>
          <p:nvPr/>
        </p:nvSpPr>
        <p:spPr>
          <a:xfrm>
            <a:off x="61722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44" name="Rectangle 1143"/>
          <p:cNvSpPr/>
          <p:nvPr/>
        </p:nvSpPr>
        <p:spPr>
          <a:xfrm>
            <a:off x="67818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45" name="Rectangle 1144"/>
          <p:cNvSpPr/>
          <p:nvPr/>
        </p:nvSpPr>
        <p:spPr>
          <a:xfrm>
            <a:off x="67818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46" name="Rectangle 1145"/>
          <p:cNvSpPr/>
          <p:nvPr/>
        </p:nvSpPr>
        <p:spPr>
          <a:xfrm>
            <a:off x="67818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47" name="Rectangle 1146"/>
          <p:cNvSpPr/>
          <p:nvPr/>
        </p:nvSpPr>
        <p:spPr>
          <a:xfrm>
            <a:off x="70866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152" name="Rectangle 1151"/>
          <p:cNvSpPr/>
          <p:nvPr/>
        </p:nvSpPr>
        <p:spPr>
          <a:xfrm>
            <a:off x="70866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1153" name="Rectangle 1152"/>
          <p:cNvSpPr/>
          <p:nvPr/>
        </p:nvSpPr>
        <p:spPr>
          <a:xfrm>
            <a:off x="70866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56" name="Rectangle 1155"/>
          <p:cNvSpPr/>
          <p:nvPr/>
        </p:nvSpPr>
        <p:spPr>
          <a:xfrm>
            <a:off x="70866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57" name="Rectangle 1156"/>
          <p:cNvSpPr/>
          <p:nvPr/>
        </p:nvSpPr>
        <p:spPr>
          <a:xfrm>
            <a:off x="7086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58" name="Rectangle 1157"/>
          <p:cNvSpPr/>
          <p:nvPr/>
        </p:nvSpPr>
        <p:spPr>
          <a:xfrm>
            <a:off x="58674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1159" name="Rectangle 1158"/>
          <p:cNvSpPr/>
          <p:nvPr/>
        </p:nvSpPr>
        <p:spPr>
          <a:xfrm>
            <a:off x="58674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60" name="Rectangle 1159"/>
          <p:cNvSpPr/>
          <p:nvPr/>
        </p:nvSpPr>
        <p:spPr>
          <a:xfrm>
            <a:off x="58674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61" name="Rectangle 1160"/>
          <p:cNvSpPr/>
          <p:nvPr/>
        </p:nvSpPr>
        <p:spPr>
          <a:xfrm>
            <a:off x="58674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73" name="Rectangle 1172"/>
          <p:cNvSpPr/>
          <p:nvPr/>
        </p:nvSpPr>
        <p:spPr>
          <a:xfrm>
            <a:off x="70866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76" name="Rectangle 1175"/>
          <p:cNvSpPr/>
          <p:nvPr/>
        </p:nvSpPr>
        <p:spPr>
          <a:xfrm>
            <a:off x="58674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78" name="Rectangle 1177"/>
          <p:cNvSpPr/>
          <p:nvPr/>
        </p:nvSpPr>
        <p:spPr>
          <a:xfrm>
            <a:off x="7086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79" name="Rectangle 1178"/>
          <p:cNvSpPr/>
          <p:nvPr/>
        </p:nvSpPr>
        <p:spPr>
          <a:xfrm>
            <a:off x="70866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81" name="Rectangle 1180"/>
          <p:cNvSpPr/>
          <p:nvPr/>
        </p:nvSpPr>
        <p:spPr>
          <a:xfrm>
            <a:off x="70866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83" name="Rectangle 1182"/>
          <p:cNvSpPr/>
          <p:nvPr/>
        </p:nvSpPr>
        <p:spPr>
          <a:xfrm>
            <a:off x="70866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87" name="Rectangle 1186"/>
          <p:cNvSpPr/>
          <p:nvPr/>
        </p:nvSpPr>
        <p:spPr>
          <a:xfrm>
            <a:off x="70866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90" name="Rectangle 1189"/>
          <p:cNvSpPr/>
          <p:nvPr/>
        </p:nvSpPr>
        <p:spPr>
          <a:xfrm>
            <a:off x="70866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94" name="Rectangle 1193"/>
          <p:cNvSpPr/>
          <p:nvPr/>
        </p:nvSpPr>
        <p:spPr>
          <a:xfrm>
            <a:off x="64770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95" name="Rectangle 1194"/>
          <p:cNvSpPr/>
          <p:nvPr/>
        </p:nvSpPr>
        <p:spPr>
          <a:xfrm>
            <a:off x="61722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96" name="Rectangle 1195"/>
          <p:cNvSpPr/>
          <p:nvPr/>
        </p:nvSpPr>
        <p:spPr>
          <a:xfrm>
            <a:off x="64770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97" name="Rectangle 1196"/>
          <p:cNvSpPr/>
          <p:nvPr/>
        </p:nvSpPr>
        <p:spPr>
          <a:xfrm>
            <a:off x="61722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98" name="Rectangle 1197"/>
          <p:cNvSpPr/>
          <p:nvPr/>
        </p:nvSpPr>
        <p:spPr>
          <a:xfrm>
            <a:off x="64770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99" name="Rectangle 1198"/>
          <p:cNvSpPr/>
          <p:nvPr/>
        </p:nvSpPr>
        <p:spPr>
          <a:xfrm>
            <a:off x="61722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00" name="Rectangle 1199"/>
          <p:cNvSpPr/>
          <p:nvPr/>
        </p:nvSpPr>
        <p:spPr>
          <a:xfrm>
            <a:off x="64770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01" name="Rectangle 1200"/>
          <p:cNvSpPr/>
          <p:nvPr/>
        </p:nvSpPr>
        <p:spPr>
          <a:xfrm>
            <a:off x="61722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04" name="Rectangle 1203"/>
          <p:cNvSpPr/>
          <p:nvPr/>
        </p:nvSpPr>
        <p:spPr>
          <a:xfrm>
            <a:off x="61722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06" name="Rectangle 1205"/>
          <p:cNvSpPr/>
          <p:nvPr/>
        </p:nvSpPr>
        <p:spPr>
          <a:xfrm>
            <a:off x="61722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07" name="Rectangle 1206"/>
          <p:cNvSpPr/>
          <p:nvPr/>
        </p:nvSpPr>
        <p:spPr>
          <a:xfrm>
            <a:off x="64770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10" name="Rectangle 1209"/>
          <p:cNvSpPr/>
          <p:nvPr/>
        </p:nvSpPr>
        <p:spPr>
          <a:xfrm>
            <a:off x="67818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11" name="Rectangle 1210"/>
          <p:cNvSpPr/>
          <p:nvPr/>
        </p:nvSpPr>
        <p:spPr>
          <a:xfrm>
            <a:off x="67818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12" name="Rectangle 1211"/>
          <p:cNvSpPr/>
          <p:nvPr/>
        </p:nvSpPr>
        <p:spPr>
          <a:xfrm>
            <a:off x="67818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13" name="Rectangle 1212"/>
          <p:cNvSpPr/>
          <p:nvPr/>
        </p:nvSpPr>
        <p:spPr>
          <a:xfrm>
            <a:off x="67818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14" name="Rectangle 1213"/>
          <p:cNvSpPr/>
          <p:nvPr/>
        </p:nvSpPr>
        <p:spPr>
          <a:xfrm>
            <a:off x="7086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16" name="Rectangle 1215"/>
          <p:cNvSpPr/>
          <p:nvPr/>
        </p:nvSpPr>
        <p:spPr>
          <a:xfrm>
            <a:off x="67818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18" name="Rectangle 1217"/>
          <p:cNvSpPr/>
          <p:nvPr/>
        </p:nvSpPr>
        <p:spPr>
          <a:xfrm>
            <a:off x="67818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19" name="Rectangle 1218"/>
          <p:cNvSpPr/>
          <p:nvPr/>
        </p:nvSpPr>
        <p:spPr>
          <a:xfrm>
            <a:off x="70866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21" name="Rectangle 1220"/>
          <p:cNvSpPr/>
          <p:nvPr/>
        </p:nvSpPr>
        <p:spPr>
          <a:xfrm>
            <a:off x="58674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222" name="Rectangle 1221"/>
          <p:cNvSpPr/>
          <p:nvPr/>
        </p:nvSpPr>
        <p:spPr>
          <a:xfrm>
            <a:off x="64770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23" name="Rectangle 1222"/>
          <p:cNvSpPr/>
          <p:nvPr/>
        </p:nvSpPr>
        <p:spPr>
          <a:xfrm>
            <a:off x="61722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24" name="Rectangle 1223"/>
          <p:cNvSpPr/>
          <p:nvPr/>
        </p:nvSpPr>
        <p:spPr>
          <a:xfrm>
            <a:off x="67818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25" name="Rectangle 1224"/>
          <p:cNvSpPr/>
          <p:nvPr/>
        </p:nvSpPr>
        <p:spPr>
          <a:xfrm>
            <a:off x="58674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26" name="Rectangle 1225"/>
          <p:cNvSpPr/>
          <p:nvPr/>
        </p:nvSpPr>
        <p:spPr>
          <a:xfrm>
            <a:off x="58674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27" name="Rectangle 1226"/>
          <p:cNvSpPr/>
          <p:nvPr/>
        </p:nvSpPr>
        <p:spPr>
          <a:xfrm>
            <a:off x="5867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28" name="Rectangle 1227"/>
          <p:cNvSpPr/>
          <p:nvPr/>
        </p:nvSpPr>
        <p:spPr>
          <a:xfrm>
            <a:off x="6477000" y="3810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29" name="Rectangle 1228"/>
          <p:cNvSpPr/>
          <p:nvPr/>
        </p:nvSpPr>
        <p:spPr>
          <a:xfrm>
            <a:off x="61722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30" name="Rectangle 1229"/>
          <p:cNvSpPr/>
          <p:nvPr/>
        </p:nvSpPr>
        <p:spPr>
          <a:xfrm>
            <a:off x="64770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31" name="Rectangle 1230"/>
          <p:cNvSpPr/>
          <p:nvPr/>
        </p:nvSpPr>
        <p:spPr>
          <a:xfrm>
            <a:off x="61722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32" name="Rectangle 1231"/>
          <p:cNvSpPr/>
          <p:nvPr/>
        </p:nvSpPr>
        <p:spPr>
          <a:xfrm>
            <a:off x="67818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33" name="Rectangle 1232"/>
          <p:cNvSpPr/>
          <p:nvPr/>
        </p:nvSpPr>
        <p:spPr>
          <a:xfrm>
            <a:off x="5867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34" name="Rectangle 1233"/>
          <p:cNvSpPr/>
          <p:nvPr/>
        </p:nvSpPr>
        <p:spPr>
          <a:xfrm>
            <a:off x="67818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35" name="Rectangle 1234"/>
          <p:cNvSpPr/>
          <p:nvPr/>
        </p:nvSpPr>
        <p:spPr>
          <a:xfrm>
            <a:off x="67818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36" name="Rectangle 1235"/>
          <p:cNvSpPr/>
          <p:nvPr/>
        </p:nvSpPr>
        <p:spPr>
          <a:xfrm>
            <a:off x="67818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37" name="Rectangle 1236"/>
          <p:cNvSpPr/>
          <p:nvPr/>
        </p:nvSpPr>
        <p:spPr>
          <a:xfrm>
            <a:off x="67818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38" name="Rectangle 1237"/>
          <p:cNvSpPr/>
          <p:nvPr/>
        </p:nvSpPr>
        <p:spPr>
          <a:xfrm>
            <a:off x="67818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39" name="Rectangle 1238"/>
          <p:cNvSpPr/>
          <p:nvPr/>
        </p:nvSpPr>
        <p:spPr>
          <a:xfrm>
            <a:off x="64770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40" name="Rectangle 1239"/>
          <p:cNvSpPr/>
          <p:nvPr/>
        </p:nvSpPr>
        <p:spPr>
          <a:xfrm>
            <a:off x="61722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41" name="Rectangle 1240"/>
          <p:cNvSpPr/>
          <p:nvPr/>
        </p:nvSpPr>
        <p:spPr>
          <a:xfrm>
            <a:off x="61722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42" name="Rectangle 1241"/>
          <p:cNvSpPr/>
          <p:nvPr/>
        </p:nvSpPr>
        <p:spPr>
          <a:xfrm>
            <a:off x="64770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43" name="Rectangle 1242"/>
          <p:cNvSpPr/>
          <p:nvPr/>
        </p:nvSpPr>
        <p:spPr>
          <a:xfrm>
            <a:off x="61722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44" name="Rectangle 1243"/>
          <p:cNvSpPr/>
          <p:nvPr/>
        </p:nvSpPr>
        <p:spPr>
          <a:xfrm>
            <a:off x="6781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45" name="Rectangle 1244"/>
          <p:cNvSpPr/>
          <p:nvPr/>
        </p:nvSpPr>
        <p:spPr>
          <a:xfrm>
            <a:off x="67818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46" name="Rectangle 1245"/>
          <p:cNvSpPr/>
          <p:nvPr/>
        </p:nvSpPr>
        <p:spPr>
          <a:xfrm>
            <a:off x="6781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47" name="Rectangle 1246"/>
          <p:cNvSpPr/>
          <p:nvPr/>
        </p:nvSpPr>
        <p:spPr>
          <a:xfrm>
            <a:off x="7086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252" name="Rectangle 1251"/>
          <p:cNvSpPr/>
          <p:nvPr/>
        </p:nvSpPr>
        <p:spPr>
          <a:xfrm>
            <a:off x="70866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1253" name="Rectangle 1252"/>
          <p:cNvSpPr/>
          <p:nvPr/>
        </p:nvSpPr>
        <p:spPr>
          <a:xfrm>
            <a:off x="7086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56" name="Rectangle 1255"/>
          <p:cNvSpPr/>
          <p:nvPr/>
        </p:nvSpPr>
        <p:spPr>
          <a:xfrm>
            <a:off x="5867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1257" name="Rectangle 1256"/>
          <p:cNvSpPr/>
          <p:nvPr/>
        </p:nvSpPr>
        <p:spPr>
          <a:xfrm>
            <a:off x="5867400" y="7162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67" name="Rectangle 1266"/>
          <p:cNvSpPr/>
          <p:nvPr/>
        </p:nvSpPr>
        <p:spPr>
          <a:xfrm>
            <a:off x="70866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70" name="Rectangle 1269"/>
          <p:cNvSpPr/>
          <p:nvPr/>
        </p:nvSpPr>
        <p:spPr>
          <a:xfrm>
            <a:off x="58674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72" name="Rectangle 1271"/>
          <p:cNvSpPr/>
          <p:nvPr/>
        </p:nvSpPr>
        <p:spPr>
          <a:xfrm>
            <a:off x="70866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74" name="Rectangle 1273"/>
          <p:cNvSpPr/>
          <p:nvPr/>
        </p:nvSpPr>
        <p:spPr>
          <a:xfrm>
            <a:off x="70866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76" name="Rectangle 1275"/>
          <p:cNvSpPr/>
          <p:nvPr/>
        </p:nvSpPr>
        <p:spPr>
          <a:xfrm>
            <a:off x="70866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80" name="Rectangle 1279"/>
          <p:cNvSpPr/>
          <p:nvPr/>
        </p:nvSpPr>
        <p:spPr>
          <a:xfrm>
            <a:off x="70866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82" name="Rectangle 1281"/>
          <p:cNvSpPr/>
          <p:nvPr/>
        </p:nvSpPr>
        <p:spPr>
          <a:xfrm>
            <a:off x="70866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86" name="Rectangle 1285"/>
          <p:cNvSpPr/>
          <p:nvPr/>
        </p:nvSpPr>
        <p:spPr>
          <a:xfrm>
            <a:off x="6477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87" name="Rectangle 1286"/>
          <p:cNvSpPr/>
          <p:nvPr/>
        </p:nvSpPr>
        <p:spPr>
          <a:xfrm>
            <a:off x="6172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88" name="Rectangle 1287"/>
          <p:cNvSpPr/>
          <p:nvPr/>
        </p:nvSpPr>
        <p:spPr>
          <a:xfrm>
            <a:off x="64770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89" name="Rectangle 1288"/>
          <p:cNvSpPr/>
          <p:nvPr/>
        </p:nvSpPr>
        <p:spPr>
          <a:xfrm>
            <a:off x="6172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90" name="Rectangle 1289"/>
          <p:cNvSpPr/>
          <p:nvPr/>
        </p:nvSpPr>
        <p:spPr>
          <a:xfrm>
            <a:off x="61722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91" name="Rectangle 1290"/>
          <p:cNvSpPr/>
          <p:nvPr/>
        </p:nvSpPr>
        <p:spPr>
          <a:xfrm>
            <a:off x="61722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92" name="Rectangle 1291"/>
          <p:cNvSpPr/>
          <p:nvPr/>
        </p:nvSpPr>
        <p:spPr>
          <a:xfrm>
            <a:off x="64770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93" name="Rectangle 1292"/>
          <p:cNvSpPr/>
          <p:nvPr/>
        </p:nvSpPr>
        <p:spPr>
          <a:xfrm>
            <a:off x="67818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94" name="Rectangle 1293"/>
          <p:cNvSpPr/>
          <p:nvPr/>
        </p:nvSpPr>
        <p:spPr>
          <a:xfrm>
            <a:off x="6781800" y="7162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95" name="Rectangle 1294"/>
          <p:cNvSpPr/>
          <p:nvPr/>
        </p:nvSpPr>
        <p:spPr>
          <a:xfrm>
            <a:off x="70866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96" name="Rectangle 1295"/>
          <p:cNvSpPr/>
          <p:nvPr/>
        </p:nvSpPr>
        <p:spPr>
          <a:xfrm>
            <a:off x="67818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97" name="Rectangle 1296"/>
          <p:cNvSpPr/>
          <p:nvPr/>
        </p:nvSpPr>
        <p:spPr>
          <a:xfrm>
            <a:off x="67818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98" name="Rectangle 1297"/>
          <p:cNvSpPr/>
          <p:nvPr/>
        </p:nvSpPr>
        <p:spPr>
          <a:xfrm>
            <a:off x="70866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99" name="Rectangle 1298"/>
          <p:cNvSpPr/>
          <p:nvPr/>
        </p:nvSpPr>
        <p:spPr>
          <a:xfrm>
            <a:off x="58674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300" name="Rectangle 1299"/>
          <p:cNvSpPr/>
          <p:nvPr/>
        </p:nvSpPr>
        <p:spPr>
          <a:xfrm>
            <a:off x="64770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01" name="Rectangle 1300"/>
          <p:cNvSpPr/>
          <p:nvPr/>
        </p:nvSpPr>
        <p:spPr>
          <a:xfrm>
            <a:off x="61722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02" name="Rectangle 1301"/>
          <p:cNvSpPr/>
          <p:nvPr/>
        </p:nvSpPr>
        <p:spPr>
          <a:xfrm>
            <a:off x="67818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03" name="Rectangle 1302"/>
          <p:cNvSpPr/>
          <p:nvPr/>
        </p:nvSpPr>
        <p:spPr>
          <a:xfrm>
            <a:off x="58674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04" name="Rectangle 1303"/>
          <p:cNvSpPr/>
          <p:nvPr/>
        </p:nvSpPr>
        <p:spPr>
          <a:xfrm>
            <a:off x="58674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05" name="Rectangle 1304"/>
          <p:cNvSpPr/>
          <p:nvPr/>
        </p:nvSpPr>
        <p:spPr>
          <a:xfrm>
            <a:off x="58674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06" name="Rectangle 1305"/>
          <p:cNvSpPr/>
          <p:nvPr/>
        </p:nvSpPr>
        <p:spPr>
          <a:xfrm>
            <a:off x="64770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07" name="Rectangle 1306"/>
          <p:cNvSpPr/>
          <p:nvPr/>
        </p:nvSpPr>
        <p:spPr>
          <a:xfrm>
            <a:off x="61722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08" name="Rectangle 1307"/>
          <p:cNvSpPr/>
          <p:nvPr/>
        </p:nvSpPr>
        <p:spPr>
          <a:xfrm>
            <a:off x="64770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09" name="Rectangle 1308"/>
          <p:cNvSpPr/>
          <p:nvPr/>
        </p:nvSpPr>
        <p:spPr>
          <a:xfrm>
            <a:off x="61722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10" name="Rectangle 1309"/>
          <p:cNvSpPr/>
          <p:nvPr/>
        </p:nvSpPr>
        <p:spPr>
          <a:xfrm>
            <a:off x="67818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11" name="Rectangle 1310"/>
          <p:cNvSpPr/>
          <p:nvPr/>
        </p:nvSpPr>
        <p:spPr>
          <a:xfrm>
            <a:off x="58674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12" name="Rectangle 1311"/>
          <p:cNvSpPr/>
          <p:nvPr/>
        </p:nvSpPr>
        <p:spPr>
          <a:xfrm>
            <a:off x="67818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13" name="Rectangle 1312"/>
          <p:cNvSpPr/>
          <p:nvPr/>
        </p:nvSpPr>
        <p:spPr>
          <a:xfrm>
            <a:off x="67818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14" name="Rectangle 1313"/>
          <p:cNvSpPr/>
          <p:nvPr/>
        </p:nvSpPr>
        <p:spPr>
          <a:xfrm>
            <a:off x="67818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15" name="Rectangle 1314"/>
          <p:cNvSpPr/>
          <p:nvPr/>
        </p:nvSpPr>
        <p:spPr>
          <a:xfrm>
            <a:off x="67818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16" name="Rectangle 1315"/>
          <p:cNvSpPr/>
          <p:nvPr/>
        </p:nvSpPr>
        <p:spPr>
          <a:xfrm>
            <a:off x="67818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17" name="Rectangle 1316"/>
          <p:cNvSpPr/>
          <p:nvPr/>
        </p:nvSpPr>
        <p:spPr>
          <a:xfrm>
            <a:off x="64770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18" name="Rectangle 1317"/>
          <p:cNvSpPr/>
          <p:nvPr/>
        </p:nvSpPr>
        <p:spPr>
          <a:xfrm>
            <a:off x="61722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19" name="Rectangle 1318"/>
          <p:cNvSpPr/>
          <p:nvPr/>
        </p:nvSpPr>
        <p:spPr>
          <a:xfrm>
            <a:off x="61722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20" name="Rectangle 1319"/>
          <p:cNvSpPr/>
          <p:nvPr/>
        </p:nvSpPr>
        <p:spPr>
          <a:xfrm>
            <a:off x="64770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21" name="Rectangle 1320"/>
          <p:cNvSpPr/>
          <p:nvPr/>
        </p:nvSpPr>
        <p:spPr>
          <a:xfrm>
            <a:off x="61722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22" name="Rectangle 1321"/>
          <p:cNvSpPr/>
          <p:nvPr/>
        </p:nvSpPr>
        <p:spPr>
          <a:xfrm>
            <a:off x="67818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23" name="Rectangle 1322"/>
          <p:cNvSpPr/>
          <p:nvPr/>
        </p:nvSpPr>
        <p:spPr>
          <a:xfrm>
            <a:off x="67818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24" name="Rectangle 1323"/>
          <p:cNvSpPr/>
          <p:nvPr/>
        </p:nvSpPr>
        <p:spPr>
          <a:xfrm>
            <a:off x="67818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Rectangle 359"/>
          <p:cNvSpPr/>
          <p:nvPr/>
        </p:nvSpPr>
        <p:spPr>
          <a:xfrm>
            <a:off x="22098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361" name="Rectangle 360"/>
          <p:cNvSpPr/>
          <p:nvPr/>
        </p:nvSpPr>
        <p:spPr>
          <a:xfrm>
            <a:off x="28194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362" name="Rectangle 361"/>
          <p:cNvSpPr/>
          <p:nvPr/>
        </p:nvSpPr>
        <p:spPr>
          <a:xfrm>
            <a:off x="25146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363" name="Rectangle 362"/>
          <p:cNvSpPr/>
          <p:nvPr/>
        </p:nvSpPr>
        <p:spPr>
          <a:xfrm>
            <a:off x="31242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364" name="Rectangle 363"/>
          <p:cNvSpPr/>
          <p:nvPr/>
        </p:nvSpPr>
        <p:spPr>
          <a:xfrm>
            <a:off x="2514600" y="762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365" name="Rectangle 364"/>
          <p:cNvSpPr/>
          <p:nvPr/>
        </p:nvSpPr>
        <p:spPr>
          <a:xfrm>
            <a:off x="22098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366" name="Rectangle 365"/>
          <p:cNvSpPr/>
          <p:nvPr/>
        </p:nvSpPr>
        <p:spPr>
          <a:xfrm>
            <a:off x="22098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372" name="Rectangle 371"/>
          <p:cNvSpPr/>
          <p:nvPr/>
        </p:nvSpPr>
        <p:spPr>
          <a:xfrm>
            <a:off x="2819400" y="762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374" name="Rectangle 373"/>
          <p:cNvSpPr/>
          <p:nvPr/>
        </p:nvSpPr>
        <p:spPr>
          <a:xfrm>
            <a:off x="3124200" y="762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404" name="Rectangle 403"/>
          <p:cNvSpPr/>
          <p:nvPr/>
        </p:nvSpPr>
        <p:spPr>
          <a:xfrm>
            <a:off x="22098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410" name="Rectangle 409"/>
          <p:cNvSpPr/>
          <p:nvPr/>
        </p:nvSpPr>
        <p:spPr>
          <a:xfrm>
            <a:off x="22098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448" name="Rectangle 447"/>
          <p:cNvSpPr/>
          <p:nvPr/>
        </p:nvSpPr>
        <p:spPr>
          <a:xfrm>
            <a:off x="9906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454" name="Rectangle 453"/>
          <p:cNvSpPr/>
          <p:nvPr/>
        </p:nvSpPr>
        <p:spPr>
          <a:xfrm>
            <a:off x="9906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492" name="Rectangle 491"/>
          <p:cNvSpPr/>
          <p:nvPr/>
        </p:nvSpPr>
        <p:spPr>
          <a:xfrm>
            <a:off x="9906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498" name="Rectangle 497"/>
          <p:cNvSpPr/>
          <p:nvPr/>
        </p:nvSpPr>
        <p:spPr>
          <a:xfrm>
            <a:off x="9906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8" name="Rectangle 887"/>
          <p:cNvSpPr/>
          <p:nvPr/>
        </p:nvSpPr>
        <p:spPr>
          <a:xfrm>
            <a:off x="990600" y="533400"/>
            <a:ext cx="64008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9" name="Rectangle 888"/>
          <p:cNvSpPr/>
          <p:nvPr/>
        </p:nvSpPr>
        <p:spPr>
          <a:xfrm>
            <a:off x="685799" y="533400"/>
            <a:ext cx="154093" cy="693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0" name="Rectangle 889"/>
          <p:cNvSpPr/>
          <p:nvPr/>
        </p:nvSpPr>
        <p:spPr>
          <a:xfrm>
            <a:off x="7543800" y="533400"/>
            <a:ext cx="154093" cy="693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1" name="Rectangle 1490"/>
          <p:cNvSpPr/>
          <p:nvPr/>
        </p:nvSpPr>
        <p:spPr>
          <a:xfrm>
            <a:off x="28194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92" name="Rectangle 1491"/>
          <p:cNvSpPr/>
          <p:nvPr/>
        </p:nvSpPr>
        <p:spPr>
          <a:xfrm>
            <a:off x="25146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94" name="Rectangle 1493"/>
          <p:cNvSpPr/>
          <p:nvPr/>
        </p:nvSpPr>
        <p:spPr>
          <a:xfrm>
            <a:off x="25146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96" name="Rectangle 1495"/>
          <p:cNvSpPr/>
          <p:nvPr/>
        </p:nvSpPr>
        <p:spPr>
          <a:xfrm>
            <a:off x="28194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97" name="Rectangle 1496"/>
          <p:cNvSpPr/>
          <p:nvPr/>
        </p:nvSpPr>
        <p:spPr>
          <a:xfrm>
            <a:off x="2514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01" name="Rectangle 1500"/>
          <p:cNvSpPr/>
          <p:nvPr/>
        </p:nvSpPr>
        <p:spPr>
          <a:xfrm>
            <a:off x="28194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03" name="Rectangle 1502"/>
          <p:cNvSpPr/>
          <p:nvPr/>
        </p:nvSpPr>
        <p:spPr>
          <a:xfrm>
            <a:off x="31242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36" name="Rectangle 1535"/>
          <p:cNvSpPr/>
          <p:nvPr/>
        </p:nvSpPr>
        <p:spPr>
          <a:xfrm>
            <a:off x="28194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37" name="Rectangle 1536"/>
          <p:cNvSpPr/>
          <p:nvPr/>
        </p:nvSpPr>
        <p:spPr>
          <a:xfrm>
            <a:off x="25146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538" name="Rectangle 1537"/>
          <p:cNvSpPr/>
          <p:nvPr/>
        </p:nvSpPr>
        <p:spPr>
          <a:xfrm>
            <a:off x="31242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39" name="Rectangle 1538"/>
          <p:cNvSpPr/>
          <p:nvPr/>
        </p:nvSpPr>
        <p:spPr>
          <a:xfrm>
            <a:off x="2514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40" name="Rectangle 1539"/>
          <p:cNvSpPr/>
          <p:nvPr/>
        </p:nvSpPr>
        <p:spPr>
          <a:xfrm>
            <a:off x="2209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47" name="Rectangle 1546"/>
          <p:cNvSpPr/>
          <p:nvPr/>
        </p:nvSpPr>
        <p:spPr>
          <a:xfrm>
            <a:off x="28194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49" name="Rectangle 1548"/>
          <p:cNvSpPr/>
          <p:nvPr/>
        </p:nvSpPr>
        <p:spPr>
          <a:xfrm>
            <a:off x="31242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48" name="Rectangle 547"/>
          <p:cNvSpPr/>
          <p:nvPr/>
        </p:nvSpPr>
        <p:spPr>
          <a:xfrm>
            <a:off x="9906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49" name="Rectangle 548"/>
          <p:cNvSpPr/>
          <p:nvPr/>
        </p:nvSpPr>
        <p:spPr>
          <a:xfrm>
            <a:off x="25146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50" name="Rectangle 549"/>
          <p:cNvSpPr/>
          <p:nvPr/>
        </p:nvSpPr>
        <p:spPr>
          <a:xfrm>
            <a:off x="22098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51" name="Rectangle 550"/>
          <p:cNvSpPr/>
          <p:nvPr/>
        </p:nvSpPr>
        <p:spPr>
          <a:xfrm>
            <a:off x="22098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52" name="Rectangle 551"/>
          <p:cNvSpPr/>
          <p:nvPr/>
        </p:nvSpPr>
        <p:spPr>
          <a:xfrm>
            <a:off x="31242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53" name="Rectangle 552"/>
          <p:cNvSpPr/>
          <p:nvPr/>
        </p:nvSpPr>
        <p:spPr>
          <a:xfrm>
            <a:off x="2209800" y="762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54" name="Rectangle 553"/>
          <p:cNvSpPr/>
          <p:nvPr/>
        </p:nvSpPr>
        <p:spPr>
          <a:xfrm>
            <a:off x="31242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73" name="Rectangle 572"/>
          <p:cNvSpPr/>
          <p:nvPr/>
        </p:nvSpPr>
        <p:spPr>
          <a:xfrm>
            <a:off x="22098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74" name="Rectangle 573"/>
          <p:cNvSpPr/>
          <p:nvPr/>
        </p:nvSpPr>
        <p:spPr>
          <a:xfrm>
            <a:off x="31242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77" name="Rectangle 576"/>
          <p:cNvSpPr/>
          <p:nvPr/>
        </p:nvSpPr>
        <p:spPr>
          <a:xfrm>
            <a:off x="28194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78" name="Rectangle 577"/>
          <p:cNvSpPr/>
          <p:nvPr/>
        </p:nvSpPr>
        <p:spPr>
          <a:xfrm>
            <a:off x="25146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87" name="Rectangle 686"/>
          <p:cNvSpPr/>
          <p:nvPr/>
        </p:nvSpPr>
        <p:spPr>
          <a:xfrm>
            <a:off x="22098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88" name="Rectangle 687"/>
          <p:cNvSpPr/>
          <p:nvPr/>
        </p:nvSpPr>
        <p:spPr>
          <a:xfrm>
            <a:off x="31242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90" name="Rectangle 689"/>
          <p:cNvSpPr/>
          <p:nvPr/>
        </p:nvSpPr>
        <p:spPr>
          <a:xfrm>
            <a:off x="31242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93" name="Rectangle 692"/>
          <p:cNvSpPr/>
          <p:nvPr/>
        </p:nvSpPr>
        <p:spPr>
          <a:xfrm>
            <a:off x="22098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94" name="Rectangle 693"/>
          <p:cNvSpPr/>
          <p:nvPr/>
        </p:nvSpPr>
        <p:spPr>
          <a:xfrm>
            <a:off x="31242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08" name="Rectangle 707"/>
          <p:cNvSpPr/>
          <p:nvPr/>
        </p:nvSpPr>
        <p:spPr>
          <a:xfrm>
            <a:off x="31242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22" name="Rectangle 721"/>
          <p:cNvSpPr/>
          <p:nvPr/>
        </p:nvSpPr>
        <p:spPr>
          <a:xfrm>
            <a:off x="31242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4" name="Rectangle 1013"/>
          <p:cNvSpPr/>
          <p:nvPr/>
        </p:nvSpPr>
        <p:spPr>
          <a:xfrm>
            <a:off x="16002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5" name="Rectangle 1014"/>
          <p:cNvSpPr/>
          <p:nvPr/>
        </p:nvSpPr>
        <p:spPr>
          <a:xfrm>
            <a:off x="12954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6" name="Rectangle 1015"/>
          <p:cNvSpPr/>
          <p:nvPr/>
        </p:nvSpPr>
        <p:spPr>
          <a:xfrm>
            <a:off x="16002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7" name="Rectangle 1016"/>
          <p:cNvSpPr/>
          <p:nvPr/>
        </p:nvSpPr>
        <p:spPr>
          <a:xfrm>
            <a:off x="12954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8" name="Rectangle 1017"/>
          <p:cNvSpPr/>
          <p:nvPr/>
        </p:nvSpPr>
        <p:spPr>
          <a:xfrm>
            <a:off x="16002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9" name="Rectangle 1018"/>
          <p:cNvSpPr/>
          <p:nvPr/>
        </p:nvSpPr>
        <p:spPr>
          <a:xfrm>
            <a:off x="12954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0" name="Rectangle 1019"/>
          <p:cNvSpPr/>
          <p:nvPr/>
        </p:nvSpPr>
        <p:spPr>
          <a:xfrm>
            <a:off x="16002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1" name="Rectangle 1020"/>
          <p:cNvSpPr/>
          <p:nvPr/>
        </p:nvSpPr>
        <p:spPr>
          <a:xfrm>
            <a:off x="12954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2" name="Rectangle 1021"/>
          <p:cNvSpPr/>
          <p:nvPr/>
        </p:nvSpPr>
        <p:spPr>
          <a:xfrm>
            <a:off x="28194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3" name="Rectangle 1022"/>
          <p:cNvSpPr/>
          <p:nvPr/>
        </p:nvSpPr>
        <p:spPr>
          <a:xfrm>
            <a:off x="2514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38" name="Rectangle 1037"/>
          <p:cNvSpPr/>
          <p:nvPr/>
        </p:nvSpPr>
        <p:spPr>
          <a:xfrm>
            <a:off x="12954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39" name="Rectangle 1038"/>
          <p:cNvSpPr/>
          <p:nvPr/>
        </p:nvSpPr>
        <p:spPr>
          <a:xfrm>
            <a:off x="25146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8" name="Rectangle 1047"/>
          <p:cNvSpPr/>
          <p:nvPr/>
        </p:nvSpPr>
        <p:spPr>
          <a:xfrm>
            <a:off x="12954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9" name="Rectangle 1048"/>
          <p:cNvSpPr/>
          <p:nvPr/>
        </p:nvSpPr>
        <p:spPr>
          <a:xfrm>
            <a:off x="16002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50" name="Rectangle 1049"/>
          <p:cNvSpPr/>
          <p:nvPr/>
        </p:nvSpPr>
        <p:spPr>
          <a:xfrm>
            <a:off x="28194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51" name="Rectangle 1050"/>
          <p:cNvSpPr/>
          <p:nvPr/>
        </p:nvSpPr>
        <p:spPr>
          <a:xfrm>
            <a:off x="2514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3" name="Rectangle 1072"/>
          <p:cNvSpPr/>
          <p:nvPr/>
        </p:nvSpPr>
        <p:spPr>
          <a:xfrm>
            <a:off x="19050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5" name="Rectangle 1074"/>
          <p:cNvSpPr/>
          <p:nvPr/>
        </p:nvSpPr>
        <p:spPr>
          <a:xfrm>
            <a:off x="19050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7" name="Rectangle 1076"/>
          <p:cNvSpPr/>
          <p:nvPr/>
        </p:nvSpPr>
        <p:spPr>
          <a:xfrm>
            <a:off x="19050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9" name="Rectangle 1078"/>
          <p:cNvSpPr/>
          <p:nvPr/>
        </p:nvSpPr>
        <p:spPr>
          <a:xfrm>
            <a:off x="19050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0" name="Rectangle 1079"/>
          <p:cNvSpPr/>
          <p:nvPr/>
        </p:nvSpPr>
        <p:spPr>
          <a:xfrm>
            <a:off x="22098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1" name="Rectangle 1080"/>
          <p:cNvSpPr/>
          <p:nvPr/>
        </p:nvSpPr>
        <p:spPr>
          <a:xfrm>
            <a:off x="31242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6" name="Rectangle 1095"/>
          <p:cNvSpPr/>
          <p:nvPr/>
        </p:nvSpPr>
        <p:spPr>
          <a:xfrm>
            <a:off x="19050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7" name="Rectangle 1096"/>
          <p:cNvSpPr/>
          <p:nvPr/>
        </p:nvSpPr>
        <p:spPr>
          <a:xfrm>
            <a:off x="31242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6" name="Rectangle 1105"/>
          <p:cNvSpPr/>
          <p:nvPr/>
        </p:nvSpPr>
        <p:spPr>
          <a:xfrm>
            <a:off x="19050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8" name="Rectangle 1107"/>
          <p:cNvSpPr/>
          <p:nvPr/>
        </p:nvSpPr>
        <p:spPr>
          <a:xfrm>
            <a:off x="22098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9" name="Rectangle 1108"/>
          <p:cNvSpPr/>
          <p:nvPr/>
        </p:nvSpPr>
        <p:spPr>
          <a:xfrm>
            <a:off x="31242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07" name="Rectangle 1806"/>
          <p:cNvSpPr/>
          <p:nvPr/>
        </p:nvSpPr>
        <p:spPr>
          <a:xfrm>
            <a:off x="9906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808" name="Rectangle 1807"/>
          <p:cNvSpPr/>
          <p:nvPr/>
        </p:nvSpPr>
        <p:spPr>
          <a:xfrm>
            <a:off x="16002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09" name="Rectangle 1808"/>
          <p:cNvSpPr/>
          <p:nvPr/>
        </p:nvSpPr>
        <p:spPr>
          <a:xfrm>
            <a:off x="12954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0" name="Rectangle 1809"/>
          <p:cNvSpPr/>
          <p:nvPr/>
        </p:nvSpPr>
        <p:spPr>
          <a:xfrm>
            <a:off x="19050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1" name="Rectangle 1810"/>
          <p:cNvSpPr/>
          <p:nvPr/>
        </p:nvSpPr>
        <p:spPr>
          <a:xfrm>
            <a:off x="990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2" name="Rectangle 1811"/>
          <p:cNvSpPr/>
          <p:nvPr/>
        </p:nvSpPr>
        <p:spPr>
          <a:xfrm>
            <a:off x="9906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3" name="Rectangle 1812"/>
          <p:cNvSpPr/>
          <p:nvPr/>
        </p:nvSpPr>
        <p:spPr>
          <a:xfrm>
            <a:off x="990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4" name="Rectangle 1813"/>
          <p:cNvSpPr/>
          <p:nvPr/>
        </p:nvSpPr>
        <p:spPr>
          <a:xfrm>
            <a:off x="16002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5" name="Rectangle 1814"/>
          <p:cNvSpPr/>
          <p:nvPr/>
        </p:nvSpPr>
        <p:spPr>
          <a:xfrm>
            <a:off x="12954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6" name="Rectangle 1815"/>
          <p:cNvSpPr/>
          <p:nvPr/>
        </p:nvSpPr>
        <p:spPr>
          <a:xfrm>
            <a:off x="16002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7" name="Rectangle 1816"/>
          <p:cNvSpPr/>
          <p:nvPr/>
        </p:nvSpPr>
        <p:spPr>
          <a:xfrm>
            <a:off x="12954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8" name="Rectangle 1817"/>
          <p:cNvSpPr/>
          <p:nvPr/>
        </p:nvSpPr>
        <p:spPr>
          <a:xfrm>
            <a:off x="1905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9" name="Rectangle 1818"/>
          <p:cNvSpPr/>
          <p:nvPr/>
        </p:nvSpPr>
        <p:spPr>
          <a:xfrm>
            <a:off x="990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0" name="Rectangle 1819"/>
          <p:cNvSpPr/>
          <p:nvPr/>
        </p:nvSpPr>
        <p:spPr>
          <a:xfrm>
            <a:off x="19050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1" name="Rectangle 1820"/>
          <p:cNvSpPr/>
          <p:nvPr/>
        </p:nvSpPr>
        <p:spPr>
          <a:xfrm>
            <a:off x="19050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2" name="Rectangle 1821"/>
          <p:cNvSpPr/>
          <p:nvPr/>
        </p:nvSpPr>
        <p:spPr>
          <a:xfrm>
            <a:off x="19050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3" name="Rectangle 1822"/>
          <p:cNvSpPr/>
          <p:nvPr/>
        </p:nvSpPr>
        <p:spPr>
          <a:xfrm>
            <a:off x="19050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4" name="Rectangle 1823"/>
          <p:cNvSpPr/>
          <p:nvPr/>
        </p:nvSpPr>
        <p:spPr>
          <a:xfrm>
            <a:off x="1905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5" name="Rectangle 1824"/>
          <p:cNvSpPr/>
          <p:nvPr/>
        </p:nvSpPr>
        <p:spPr>
          <a:xfrm>
            <a:off x="16002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6" name="Rectangle 1825"/>
          <p:cNvSpPr/>
          <p:nvPr/>
        </p:nvSpPr>
        <p:spPr>
          <a:xfrm>
            <a:off x="12954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7" name="Rectangle 1826"/>
          <p:cNvSpPr/>
          <p:nvPr/>
        </p:nvSpPr>
        <p:spPr>
          <a:xfrm>
            <a:off x="12954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8" name="Rectangle 1827"/>
          <p:cNvSpPr/>
          <p:nvPr/>
        </p:nvSpPr>
        <p:spPr>
          <a:xfrm>
            <a:off x="16002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9" name="Rectangle 1828"/>
          <p:cNvSpPr/>
          <p:nvPr/>
        </p:nvSpPr>
        <p:spPr>
          <a:xfrm>
            <a:off x="12954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0" name="Rectangle 1829"/>
          <p:cNvSpPr/>
          <p:nvPr/>
        </p:nvSpPr>
        <p:spPr>
          <a:xfrm>
            <a:off x="19050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1" name="Rectangle 1830"/>
          <p:cNvSpPr/>
          <p:nvPr/>
        </p:nvSpPr>
        <p:spPr>
          <a:xfrm>
            <a:off x="19050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2" name="Rectangle 1831"/>
          <p:cNvSpPr/>
          <p:nvPr/>
        </p:nvSpPr>
        <p:spPr>
          <a:xfrm>
            <a:off x="19050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3" name="Rectangle 1832"/>
          <p:cNvSpPr/>
          <p:nvPr/>
        </p:nvSpPr>
        <p:spPr>
          <a:xfrm>
            <a:off x="22098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834" name="Rectangle 1833"/>
          <p:cNvSpPr/>
          <p:nvPr/>
        </p:nvSpPr>
        <p:spPr>
          <a:xfrm>
            <a:off x="28194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5" name="Rectangle 1834"/>
          <p:cNvSpPr/>
          <p:nvPr/>
        </p:nvSpPr>
        <p:spPr>
          <a:xfrm>
            <a:off x="25146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6" name="Rectangle 1835"/>
          <p:cNvSpPr/>
          <p:nvPr/>
        </p:nvSpPr>
        <p:spPr>
          <a:xfrm>
            <a:off x="31242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7" name="Rectangle 1836"/>
          <p:cNvSpPr/>
          <p:nvPr/>
        </p:nvSpPr>
        <p:spPr>
          <a:xfrm>
            <a:off x="25146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8" name="Rectangle 1837"/>
          <p:cNvSpPr/>
          <p:nvPr/>
        </p:nvSpPr>
        <p:spPr>
          <a:xfrm>
            <a:off x="22098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1839" name="Rectangle 1838"/>
          <p:cNvSpPr/>
          <p:nvPr/>
        </p:nvSpPr>
        <p:spPr>
          <a:xfrm>
            <a:off x="22098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0" name="Rectangle 1839"/>
          <p:cNvSpPr/>
          <p:nvPr/>
        </p:nvSpPr>
        <p:spPr>
          <a:xfrm>
            <a:off x="28194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1" name="Rectangle 1840"/>
          <p:cNvSpPr/>
          <p:nvPr/>
        </p:nvSpPr>
        <p:spPr>
          <a:xfrm>
            <a:off x="31242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2" name="Rectangle 1841"/>
          <p:cNvSpPr/>
          <p:nvPr/>
        </p:nvSpPr>
        <p:spPr>
          <a:xfrm>
            <a:off x="22098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3" name="Rectangle 1842"/>
          <p:cNvSpPr/>
          <p:nvPr/>
        </p:nvSpPr>
        <p:spPr>
          <a:xfrm>
            <a:off x="22098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4" name="Rectangle 1843"/>
          <p:cNvSpPr/>
          <p:nvPr/>
        </p:nvSpPr>
        <p:spPr>
          <a:xfrm>
            <a:off x="9906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1845" name="Rectangle 1844"/>
          <p:cNvSpPr/>
          <p:nvPr/>
        </p:nvSpPr>
        <p:spPr>
          <a:xfrm>
            <a:off x="9906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6" name="Rectangle 1845"/>
          <p:cNvSpPr/>
          <p:nvPr/>
        </p:nvSpPr>
        <p:spPr>
          <a:xfrm>
            <a:off x="9906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7" name="Rectangle 1846"/>
          <p:cNvSpPr/>
          <p:nvPr/>
        </p:nvSpPr>
        <p:spPr>
          <a:xfrm>
            <a:off x="9906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8" name="Rectangle 1847"/>
          <p:cNvSpPr/>
          <p:nvPr/>
        </p:nvSpPr>
        <p:spPr>
          <a:xfrm>
            <a:off x="28194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9" name="Rectangle 1848"/>
          <p:cNvSpPr/>
          <p:nvPr/>
        </p:nvSpPr>
        <p:spPr>
          <a:xfrm>
            <a:off x="25146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0" name="Rectangle 1849"/>
          <p:cNvSpPr/>
          <p:nvPr/>
        </p:nvSpPr>
        <p:spPr>
          <a:xfrm>
            <a:off x="25146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1" name="Rectangle 1850"/>
          <p:cNvSpPr/>
          <p:nvPr/>
        </p:nvSpPr>
        <p:spPr>
          <a:xfrm>
            <a:off x="2819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2" name="Rectangle 1851"/>
          <p:cNvSpPr/>
          <p:nvPr/>
        </p:nvSpPr>
        <p:spPr>
          <a:xfrm>
            <a:off x="2514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3" name="Rectangle 1852"/>
          <p:cNvSpPr/>
          <p:nvPr/>
        </p:nvSpPr>
        <p:spPr>
          <a:xfrm>
            <a:off x="28194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4" name="Rectangle 1853"/>
          <p:cNvSpPr/>
          <p:nvPr/>
        </p:nvSpPr>
        <p:spPr>
          <a:xfrm>
            <a:off x="31242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5" name="Rectangle 1854"/>
          <p:cNvSpPr/>
          <p:nvPr/>
        </p:nvSpPr>
        <p:spPr>
          <a:xfrm>
            <a:off x="28194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6" name="Rectangle 1855"/>
          <p:cNvSpPr/>
          <p:nvPr/>
        </p:nvSpPr>
        <p:spPr>
          <a:xfrm>
            <a:off x="25146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7" name="Rectangle 1856"/>
          <p:cNvSpPr/>
          <p:nvPr/>
        </p:nvSpPr>
        <p:spPr>
          <a:xfrm>
            <a:off x="31242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8" name="Rectangle 1857"/>
          <p:cNvSpPr/>
          <p:nvPr/>
        </p:nvSpPr>
        <p:spPr>
          <a:xfrm>
            <a:off x="25146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9" name="Rectangle 1858"/>
          <p:cNvSpPr/>
          <p:nvPr/>
        </p:nvSpPr>
        <p:spPr>
          <a:xfrm>
            <a:off x="22098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0" name="Rectangle 1859"/>
          <p:cNvSpPr/>
          <p:nvPr/>
        </p:nvSpPr>
        <p:spPr>
          <a:xfrm>
            <a:off x="28194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1" name="Rectangle 1860"/>
          <p:cNvSpPr/>
          <p:nvPr/>
        </p:nvSpPr>
        <p:spPr>
          <a:xfrm>
            <a:off x="31242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2" name="Rectangle 1861"/>
          <p:cNvSpPr/>
          <p:nvPr/>
        </p:nvSpPr>
        <p:spPr>
          <a:xfrm>
            <a:off x="9906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3" name="Rectangle 1862"/>
          <p:cNvSpPr/>
          <p:nvPr/>
        </p:nvSpPr>
        <p:spPr>
          <a:xfrm>
            <a:off x="25146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4" name="Rectangle 1863"/>
          <p:cNvSpPr/>
          <p:nvPr/>
        </p:nvSpPr>
        <p:spPr>
          <a:xfrm>
            <a:off x="22098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5" name="Rectangle 1864"/>
          <p:cNvSpPr/>
          <p:nvPr/>
        </p:nvSpPr>
        <p:spPr>
          <a:xfrm>
            <a:off x="22098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6" name="Rectangle 1865"/>
          <p:cNvSpPr/>
          <p:nvPr/>
        </p:nvSpPr>
        <p:spPr>
          <a:xfrm>
            <a:off x="31242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7" name="Rectangle 1866"/>
          <p:cNvSpPr/>
          <p:nvPr/>
        </p:nvSpPr>
        <p:spPr>
          <a:xfrm>
            <a:off x="22098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8" name="Rectangle 1867"/>
          <p:cNvSpPr/>
          <p:nvPr/>
        </p:nvSpPr>
        <p:spPr>
          <a:xfrm>
            <a:off x="31242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9" name="Rectangle 1868"/>
          <p:cNvSpPr/>
          <p:nvPr/>
        </p:nvSpPr>
        <p:spPr>
          <a:xfrm>
            <a:off x="22098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0" name="Rectangle 1869"/>
          <p:cNvSpPr/>
          <p:nvPr/>
        </p:nvSpPr>
        <p:spPr>
          <a:xfrm>
            <a:off x="31242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1" name="Rectangle 1870"/>
          <p:cNvSpPr/>
          <p:nvPr/>
        </p:nvSpPr>
        <p:spPr>
          <a:xfrm>
            <a:off x="28194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2" name="Rectangle 1871"/>
          <p:cNvSpPr/>
          <p:nvPr/>
        </p:nvSpPr>
        <p:spPr>
          <a:xfrm>
            <a:off x="25146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3" name="Rectangle 1872"/>
          <p:cNvSpPr/>
          <p:nvPr/>
        </p:nvSpPr>
        <p:spPr>
          <a:xfrm>
            <a:off x="22098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4" name="Rectangle 1873"/>
          <p:cNvSpPr/>
          <p:nvPr/>
        </p:nvSpPr>
        <p:spPr>
          <a:xfrm>
            <a:off x="31242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5" name="Rectangle 1874"/>
          <p:cNvSpPr/>
          <p:nvPr/>
        </p:nvSpPr>
        <p:spPr>
          <a:xfrm>
            <a:off x="31242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6" name="Rectangle 1875"/>
          <p:cNvSpPr/>
          <p:nvPr/>
        </p:nvSpPr>
        <p:spPr>
          <a:xfrm>
            <a:off x="22098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7" name="Rectangle 1876"/>
          <p:cNvSpPr/>
          <p:nvPr/>
        </p:nvSpPr>
        <p:spPr>
          <a:xfrm>
            <a:off x="31242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8" name="Rectangle 1877"/>
          <p:cNvSpPr/>
          <p:nvPr/>
        </p:nvSpPr>
        <p:spPr>
          <a:xfrm>
            <a:off x="31242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9" name="Rectangle 1878"/>
          <p:cNvSpPr/>
          <p:nvPr/>
        </p:nvSpPr>
        <p:spPr>
          <a:xfrm>
            <a:off x="31242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0" name="Rectangle 1879"/>
          <p:cNvSpPr/>
          <p:nvPr/>
        </p:nvSpPr>
        <p:spPr>
          <a:xfrm>
            <a:off x="16002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1" name="Rectangle 1880"/>
          <p:cNvSpPr/>
          <p:nvPr/>
        </p:nvSpPr>
        <p:spPr>
          <a:xfrm>
            <a:off x="12954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2" name="Rectangle 1881"/>
          <p:cNvSpPr/>
          <p:nvPr/>
        </p:nvSpPr>
        <p:spPr>
          <a:xfrm>
            <a:off x="16002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3" name="Rectangle 1882"/>
          <p:cNvSpPr/>
          <p:nvPr/>
        </p:nvSpPr>
        <p:spPr>
          <a:xfrm>
            <a:off x="12954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4" name="Rectangle 1883"/>
          <p:cNvSpPr/>
          <p:nvPr/>
        </p:nvSpPr>
        <p:spPr>
          <a:xfrm>
            <a:off x="16002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5" name="Rectangle 1884"/>
          <p:cNvSpPr/>
          <p:nvPr/>
        </p:nvSpPr>
        <p:spPr>
          <a:xfrm>
            <a:off x="12954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6" name="Rectangle 1885"/>
          <p:cNvSpPr/>
          <p:nvPr/>
        </p:nvSpPr>
        <p:spPr>
          <a:xfrm>
            <a:off x="16002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7" name="Rectangle 1886"/>
          <p:cNvSpPr/>
          <p:nvPr/>
        </p:nvSpPr>
        <p:spPr>
          <a:xfrm>
            <a:off x="12954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8" name="Rectangle 1887"/>
          <p:cNvSpPr/>
          <p:nvPr/>
        </p:nvSpPr>
        <p:spPr>
          <a:xfrm>
            <a:off x="28194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9" name="Rectangle 1888"/>
          <p:cNvSpPr/>
          <p:nvPr/>
        </p:nvSpPr>
        <p:spPr>
          <a:xfrm>
            <a:off x="2514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0" name="Rectangle 1889"/>
          <p:cNvSpPr/>
          <p:nvPr/>
        </p:nvSpPr>
        <p:spPr>
          <a:xfrm>
            <a:off x="12954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1" name="Rectangle 1890"/>
          <p:cNvSpPr/>
          <p:nvPr/>
        </p:nvSpPr>
        <p:spPr>
          <a:xfrm>
            <a:off x="25146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2" name="Rectangle 1891"/>
          <p:cNvSpPr/>
          <p:nvPr/>
        </p:nvSpPr>
        <p:spPr>
          <a:xfrm>
            <a:off x="12954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3" name="Rectangle 1892"/>
          <p:cNvSpPr/>
          <p:nvPr/>
        </p:nvSpPr>
        <p:spPr>
          <a:xfrm>
            <a:off x="16002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4" name="Rectangle 1893"/>
          <p:cNvSpPr/>
          <p:nvPr/>
        </p:nvSpPr>
        <p:spPr>
          <a:xfrm>
            <a:off x="28194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5" name="Rectangle 1894"/>
          <p:cNvSpPr/>
          <p:nvPr/>
        </p:nvSpPr>
        <p:spPr>
          <a:xfrm>
            <a:off x="2514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6" name="Rectangle 1895"/>
          <p:cNvSpPr/>
          <p:nvPr/>
        </p:nvSpPr>
        <p:spPr>
          <a:xfrm>
            <a:off x="19050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7" name="Rectangle 1896"/>
          <p:cNvSpPr/>
          <p:nvPr/>
        </p:nvSpPr>
        <p:spPr>
          <a:xfrm>
            <a:off x="19050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8" name="Rectangle 1897"/>
          <p:cNvSpPr/>
          <p:nvPr/>
        </p:nvSpPr>
        <p:spPr>
          <a:xfrm>
            <a:off x="19050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9" name="Rectangle 1898"/>
          <p:cNvSpPr/>
          <p:nvPr/>
        </p:nvSpPr>
        <p:spPr>
          <a:xfrm>
            <a:off x="19050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0" name="Rectangle 1899"/>
          <p:cNvSpPr/>
          <p:nvPr/>
        </p:nvSpPr>
        <p:spPr>
          <a:xfrm>
            <a:off x="2209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1" name="Rectangle 1900"/>
          <p:cNvSpPr/>
          <p:nvPr/>
        </p:nvSpPr>
        <p:spPr>
          <a:xfrm>
            <a:off x="31242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2" name="Rectangle 1901"/>
          <p:cNvSpPr/>
          <p:nvPr/>
        </p:nvSpPr>
        <p:spPr>
          <a:xfrm>
            <a:off x="19050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3" name="Rectangle 1902"/>
          <p:cNvSpPr/>
          <p:nvPr/>
        </p:nvSpPr>
        <p:spPr>
          <a:xfrm>
            <a:off x="31242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4" name="Rectangle 1903"/>
          <p:cNvSpPr/>
          <p:nvPr/>
        </p:nvSpPr>
        <p:spPr>
          <a:xfrm>
            <a:off x="19050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5" name="Rectangle 1904"/>
          <p:cNvSpPr/>
          <p:nvPr/>
        </p:nvSpPr>
        <p:spPr>
          <a:xfrm>
            <a:off x="22098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6" name="Rectangle 1905"/>
          <p:cNvSpPr/>
          <p:nvPr/>
        </p:nvSpPr>
        <p:spPr>
          <a:xfrm>
            <a:off x="31242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7" name="Rectangle 1906"/>
          <p:cNvSpPr/>
          <p:nvPr/>
        </p:nvSpPr>
        <p:spPr>
          <a:xfrm>
            <a:off x="9906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908" name="Rectangle 1907"/>
          <p:cNvSpPr/>
          <p:nvPr/>
        </p:nvSpPr>
        <p:spPr>
          <a:xfrm>
            <a:off x="16002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9" name="Rectangle 1908"/>
          <p:cNvSpPr/>
          <p:nvPr/>
        </p:nvSpPr>
        <p:spPr>
          <a:xfrm>
            <a:off x="12954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0" name="Rectangle 1909"/>
          <p:cNvSpPr/>
          <p:nvPr/>
        </p:nvSpPr>
        <p:spPr>
          <a:xfrm>
            <a:off x="19050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1" name="Rectangle 1910"/>
          <p:cNvSpPr/>
          <p:nvPr/>
        </p:nvSpPr>
        <p:spPr>
          <a:xfrm>
            <a:off x="9906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2" name="Rectangle 1911"/>
          <p:cNvSpPr/>
          <p:nvPr/>
        </p:nvSpPr>
        <p:spPr>
          <a:xfrm>
            <a:off x="9906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3" name="Rectangle 1912"/>
          <p:cNvSpPr/>
          <p:nvPr/>
        </p:nvSpPr>
        <p:spPr>
          <a:xfrm>
            <a:off x="990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4" name="Rectangle 1913"/>
          <p:cNvSpPr/>
          <p:nvPr/>
        </p:nvSpPr>
        <p:spPr>
          <a:xfrm>
            <a:off x="16002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5" name="Rectangle 1914"/>
          <p:cNvSpPr/>
          <p:nvPr/>
        </p:nvSpPr>
        <p:spPr>
          <a:xfrm>
            <a:off x="12954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6" name="Rectangle 1915"/>
          <p:cNvSpPr/>
          <p:nvPr/>
        </p:nvSpPr>
        <p:spPr>
          <a:xfrm>
            <a:off x="16002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7" name="Rectangle 1916"/>
          <p:cNvSpPr/>
          <p:nvPr/>
        </p:nvSpPr>
        <p:spPr>
          <a:xfrm>
            <a:off x="12954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8" name="Rectangle 1917"/>
          <p:cNvSpPr/>
          <p:nvPr/>
        </p:nvSpPr>
        <p:spPr>
          <a:xfrm>
            <a:off x="19050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9" name="Rectangle 1918"/>
          <p:cNvSpPr/>
          <p:nvPr/>
        </p:nvSpPr>
        <p:spPr>
          <a:xfrm>
            <a:off x="990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0" name="Rectangle 1919"/>
          <p:cNvSpPr/>
          <p:nvPr/>
        </p:nvSpPr>
        <p:spPr>
          <a:xfrm>
            <a:off x="19050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1" name="Rectangle 1920"/>
          <p:cNvSpPr/>
          <p:nvPr/>
        </p:nvSpPr>
        <p:spPr>
          <a:xfrm>
            <a:off x="19050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2" name="Rectangle 1921"/>
          <p:cNvSpPr/>
          <p:nvPr/>
        </p:nvSpPr>
        <p:spPr>
          <a:xfrm>
            <a:off x="19050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3" name="Rectangle 1922"/>
          <p:cNvSpPr/>
          <p:nvPr/>
        </p:nvSpPr>
        <p:spPr>
          <a:xfrm>
            <a:off x="19050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4" name="Rectangle 1923"/>
          <p:cNvSpPr/>
          <p:nvPr/>
        </p:nvSpPr>
        <p:spPr>
          <a:xfrm>
            <a:off x="19050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5" name="Rectangle 1924"/>
          <p:cNvSpPr/>
          <p:nvPr/>
        </p:nvSpPr>
        <p:spPr>
          <a:xfrm>
            <a:off x="16002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6" name="Rectangle 1925"/>
          <p:cNvSpPr/>
          <p:nvPr/>
        </p:nvSpPr>
        <p:spPr>
          <a:xfrm>
            <a:off x="1295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7" name="Rectangle 1926"/>
          <p:cNvSpPr/>
          <p:nvPr/>
        </p:nvSpPr>
        <p:spPr>
          <a:xfrm>
            <a:off x="12954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8" name="Rectangle 1927"/>
          <p:cNvSpPr/>
          <p:nvPr/>
        </p:nvSpPr>
        <p:spPr>
          <a:xfrm>
            <a:off x="16002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9" name="Rectangle 1928"/>
          <p:cNvSpPr/>
          <p:nvPr/>
        </p:nvSpPr>
        <p:spPr>
          <a:xfrm>
            <a:off x="1295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0" name="Rectangle 1929"/>
          <p:cNvSpPr/>
          <p:nvPr/>
        </p:nvSpPr>
        <p:spPr>
          <a:xfrm>
            <a:off x="19050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1" name="Rectangle 1930"/>
          <p:cNvSpPr/>
          <p:nvPr/>
        </p:nvSpPr>
        <p:spPr>
          <a:xfrm>
            <a:off x="19050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2" name="Rectangle 1931"/>
          <p:cNvSpPr/>
          <p:nvPr/>
        </p:nvSpPr>
        <p:spPr>
          <a:xfrm>
            <a:off x="19050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33" name="Rectangle 2132"/>
          <p:cNvSpPr/>
          <p:nvPr/>
        </p:nvSpPr>
        <p:spPr>
          <a:xfrm>
            <a:off x="22098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134" name="Rectangle 2133"/>
          <p:cNvSpPr/>
          <p:nvPr/>
        </p:nvSpPr>
        <p:spPr>
          <a:xfrm>
            <a:off x="2819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35" name="Rectangle 2134"/>
          <p:cNvSpPr/>
          <p:nvPr/>
        </p:nvSpPr>
        <p:spPr>
          <a:xfrm>
            <a:off x="2514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36" name="Rectangle 2135"/>
          <p:cNvSpPr/>
          <p:nvPr/>
        </p:nvSpPr>
        <p:spPr>
          <a:xfrm>
            <a:off x="3124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37" name="Rectangle 2136"/>
          <p:cNvSpPr/>
          <p:nvPr/>
        </p:nvSpPr>
        <p:spPr>
          <a:xfrm>
            <a:off x="25146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38" name="Rectangle 2137"/>
          <p:cNvSpPr/>
          <p:nvPr/>
        </p:nvSpPr>
        <p:spPr>
          <a:xfrm>
            <a:off x="22098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2139" name="Rectangle 2138"/>
          <p:cNvSpPr/>
          <p:nvPr/>
        </p:nvSpPr>
        <p:spPr>
          <a:xfrm>
            <a:off x="22098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40" name="Rectangle 2139"/>
          <p:cNvSpPr/>
          <p:nvPr/>
        </p:nvSpPr>
        <p:spPr>
          <a:xfrm>
            <a:off x="28194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41" name="Rectangle 2140"/>
          <p:cNvSpPr/>
          <p:nvPr/>
        </p:nvSpPr>
        <p:spPr>
          <a:xfrm>
            <a:off x="31242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44" name="Rectangle 2143"/>
          <p:cNvSpPr/>
          <p:nvPr/>
        </p:nvSpPr>
        <p:spPr>
          <a:xfrm>
            <a:off x="990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2145" name="Rectangle 2144"/>
          <p:cNvSpPr/>
          <p:nvPr/>
        </p:nvSpPr>
        <p:spPr>
          <a:xfrm>
            <a:off x="990600" y="7162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0" name="Rectangle 2149"/>
          <p:cNvSpPr/>
          <p:nvPr/>
        </p:nvSpPr>
        <p:spPr>
          <a:xfrm>
            <a:off x="25146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1" name="Rectangle 2150"/>
          <p:cNvSpPr/>
          <p:nvPr/>
        </p:nvSpPr>
        <p:spPr>
          <a:xfrm>
            <a:off x="28194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2" name="Rectangle 2151"/>
          <p:cNvSpPr/>
          <p:nvPr/>
        </p:nvSpPr>
        <p:spPr>
          <a:xfrm>
            <a:off x="25146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3" name="Rectangle 2152"/>
          <p:cNvSpPr/>
          <p:nvPr/>
        </p:nvSpPr>
        <p:spPr>
          <a:xfrm>
            <a:off x="28194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4" name="Rectangle 2153"/>
          <p:cNvSpPr/>
          <p:nvPr/>
        </p:nvSpPr>
        <p:spPr>
          <a:xfrm>
            <a:off x="31242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5" name="Rectangle 2154"/>
          <p:cNvSpPr/>
          <p:nvPr/>
        </p:nvSpPr>
        <p:spPr>
          <a:xfrm>
            <a:off x="2819400" y="7162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6" name="Rectangle 2155"/>
          <p:cNvSpPr/>
          <p:nvPr/>
        </p:nvSpPr>
        <p:spPr>
          <a:xfrm>
            <a:off x="2514600" y="7162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7" name="Rectangle 2156"/>
          <p:cNvSpPr/>
          <p:nvPr/>
        </p:nvSpPr>
        <p:spPr>
          <a:xfrm>
            <a:off x="3124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8" name="Rectangle 2157"/>
          <p:cNvSpPr/>
          <p:nvPr/>
        </p:nvSpPr>
        <p:spPr>
          <a:xfrm>
            <a:off x="25146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9" name="Rectangle 2158"/>
          <p:cNvSpPr/>
          <p:nvPr/>
        </p:nvSpPr>
        <p:spPr>
          <a:xfrm>
            <a:off x="22098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0" name="Rectangle 2159"/>
          <p:cNvSpPr/>
          <p:nvPr/>
        </p:nvSpPr>
        <p:spPr>
          <a:xfrm>
            <a:off x="28194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1" name="Rectangle 2160"/>
          <p:cNvSpPr/>
          <p:nvPr/>
        </p:nvSpPr>
        <p:spPr>
          <a:xfrm>
            <a:off x="31242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2" name="Rectangle 2161"/>
          <p:cNvSpPr/>
          <p:nvPr/>
        </p:nvSpPr>
        <p:spPr>
          <a:xfrm>
            <a:off x="9906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3" name="Rectangle 2162"/>
          <p:cNvSpPr/>
          <p:nvPr/>
        </p:nvSpPr>
        <p:spPr>
          <a:xfrm>
            <a:off x="25146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5" name="Rectangle 2164"/>
          <p:cNvSpPr/>
          <p:nvPr/>
        </p:nvSpPr>
        <p:spPr>
          <a:xfrm>
            <a:off x="22098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6" name="Rectangle 2165"/>
          <p:cNvSpPr/>
          <p:nvPr/>
        </p:nvSpPr>
        <p:spPr>
          <a:xfrm>
            <a:off x="31242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7" name="Rectangle 2166"/>
          <p:cNvSpPr/>
          <p:nvPr/>
        </p:nvSpPr>
        <p:spPr>
          <a:xfrm>
            <a:off x="22098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8" name="Rectangle 2167"/>
          <p:cNvSpPr/>
          <p:nvPr/>
        </p:nvSpPr>
        <p:spPr>
          <a:xfrm>
            <a:off x="3124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9" name="Rectangle 2168"/>
          <p:cNvSpPr/>
          <p:nvPr/>
        </p:nvSpPr>
        <p:spPr>
          <a:xfrm>
            <a:off x="22098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0" name="Rectangle 2169"/>
          <p:cNvSpPr/>
          <p:nvPr/>
        </p:nvSpPr>
        <p:spPr>
          <a:xfrm>
            <a:off x="31242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1" name="Rectangle 2170"/>
          <p:cNvSpPr/>
          <p:nvPr/>
        </p:nvSpPr>
        <p:spPr>
          <a:xfrm>
            <a:off x="28194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2" name="Rectangle 2171"/>
          <p:cNvSpPr/>
          <p:nvPr/>
        </p:nvSpPr>
        <p:spPr>
          <a:xfrm>
            <a:off x="25146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3" name="Rectangle 2172"/>
          <p:cNvSpPr/>
          <p:nvPr/>
        </p:nvSpPr>
        <p:spPr>
          <a:xfrm>
            <a:off x="22098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5" name="Rectangle 2174"/>
          <p:cNvSpPr/>
          <p:nvPr/>
        </p:nvSpPr>
        <p:spPr>
          <a:xfrm>
            <a:off x="31242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6" name="Rectangle 2175"/>
          <p:cNvSpPr/>
          <p:nvPr/>
        </p:nvSpPr>
        <p:spPr>
          <a:xfrm>
            <a:off x="22098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7" name="Rectangle 2176"/>
          <p:cNvSpPr/>
          <p:nvPr/>
        </p:nvSpPr>
        <p:spPr>
          <a:xfrm>
            <a:off x="3124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8" name="Rectangle 2177"/>
          <p:cNvSpPr/>
          <p:nvPr/>
        </p:nvSpPr>
        <p:spPr>
          <a:xfrm>
            <a:off x="31242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9" name="Rectangle 2178"/>
          <p:cNvSpPr/>
          <p:nvPr/>
        </p:nvSpPr>
        <p:spPr>
          <a:xfrm>
            <a:off x="31242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84" name="Rectangle 2183"/>
          <p:cNvSpPr/>
          <p:nvPr/>
        </p:nvSpPr>
        <p:spPr>
          <a:xfrm>
            <a:off x="1600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85" name="Rectangle 2184"/>
          <p:cNvSpPr/>
          <p:nvPr/>
        </p:nvSpPr>
        <p:spPr>
          <a:xfrm>
            <a:off x="1295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86" name="Rectangle 2185"/>
          <p:cNvSpPr/>
          <p:nvPr/>
        </p:nvSpPr>
        <p:spPr>
          <a:xfrm>
            <a:off x="1600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87" name="Rectangle 2186"/>
          <p:cNvSpPr/>
          <p:nvPr/>
        </p:nvSpPr>
        <p:spPr>
          <a:xfrm>
            <a:off x="12954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90" name="Rectangle 2189"/>
          <p:cNvSpPr/>
          <p:nvPr/>
        </p:nvSpPr>
        <p:spPr>
          <a:xfrm>
            <a:off x="12954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92" name="Rectangle 2191"/>
          <p:cNvSpPr/>
          <p:nvPr/>
        </p:nvSpPr>
        <p:spPr>
          <a:xfrm>
            <a:off x="12954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93" name="Rectangle 2192"/>
          <p:cNvSpPr/>
          <p:nvPr/>
        </p:nvSpPr>
        <p:spPr>
          <a:xfrm>
            <a:off x="16002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98" name="Rectangle 2197"/>
          <p:cNvSpPr/>
          <p:nvPr/>
        </p:nvSpPr>
        <p:spPr>
          <a:xfrm>
            <a:off x="1905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99" name="Rectangle 2198"/>
          <p:cNvSpPr/>
          <p:nvPr/>
        </p:nvSpPr>
        <p:spPr>
          <a:xfrm>
            <a:off x="1905000" y="7162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00" name="Rectangle 2199"/>
          <p:cNvSpPr/>
          <p:nvPr/>
        </p:nvSpPr>
        <p:spPr>
          <a:xfrm>
            <a:off x="22098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02" name="Rectangle 2201"/>
          <p:cNvSpPr/>
          <p:nvPr/>
        </p:nvSpPr>
        <p:spPr>
          <a:xfrm>
            <a:off x="19050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04" name="Rectangle 2203"/>
          <p:cNvSpPr/>
          <p:nvPr/>
        </p:nvSpPr>
        <p:spPr>
          <a:xfrm>
            <a:off x="19050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05" name="Rectangle 2204"/>
          <p:cNvSpPr/>
          <p:nvPr/>
        </p:nvSpPr>
        <p:spPr>
          <a:xfrm>
            <a:off x="22098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07" name="Rectangle 2206"/>
          <p:cNvSpPr/>
          <p:nvPr/>
        </p:nvSpPr>
        <p:spPr>
          <a:xfrm>
            <a:off x="9906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208" name="Rectangle 2207"/>
          <p:cNvSpPr/>
          <p:nvPr/>
        </p:nvSpPr>
        <p:spPr>
          <a:xfrm>
            <a:off x="16002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09" name="Rectangle 2208"/>
          <p:cNvSpPr/>
          <p:nvPr/>
        </p:nvSpPr>
        <p:spPr>
          <a:xfrm>
            <a:off x="12954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0" name="Rectangle 2209"/>
          <p:cNvSpPr/>
          <p:nvPr/>
        </p:nvSpPr>
        <p:spPr>
          <a:xfrm>
            <a:off x="19050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1" name="Rectangle 2210"/>
          <p:cNvSpPr/>
          <p:nvPr/>
        </p:nvSpPr>
        <p:spPr>
          <a:xfrm>
            <a:off x="9906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2" name="Rectangle 2211"/>
          <p:cNvSpPr/>
          <p:nvPr/>
        </p:nvSpPr>
        <p:spPr>
          <a:xfrm>
            <a:off x="9906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3" name="Rectangle 2212"/>
          <p:cNvSpPr/>
          <p:nvPr/>
        </p:nvSpPr>
        <p:spPr>
          <a:xfrm>
            <a:off x="9906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4" name="Rectangle 2213"/>
          <p:cNvSpPr/>
          <p:nvPr/>
        </p:nvSpPr>
        <p:spPr>
          <a:xfrm>
            <a:off x="16002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5" name="Rectangle 2214"/>
          <p:cNvSpPr/>
          <p:nvPr/>
        </p:nvSpPr>
        <p:spPr>
          <a:xfrm>
            <a:off x="12954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6" name="Rectangle 2215"/>
          <p:cNvSpPr/>
          <p:nvPr/>
        </p:nvSpPr>
        <p:spPr>
          <a:xfrm>
            <a:off x="16002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7" name="Rectangle 2216"/>
          <p:cNvSpPr/>
          <p:nvPr/>
        </p:nvSpPr>
        <p:spPr>
          <a:xfrm>
            <a:off x="12954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8" name="Rectangle 2217"/>
          <p:cNvSpPr/>
          <p:nvPr/>
        </p:nvSpPr>
        <p:spPr>
          <a:xfrm>
            <a:off x="19050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9" name="Rectangle 2218"/>
          <p:cNvSpPr/>
          <p:nvPr/>
        </p:nvSpPr>
        <p:spPr>
          <a:xfrm>
            <a:off x="9906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0" name="Rectangle 2219"/>
          <p:cNvSpPr/>
          <p:nvPr/>
        </p:nvSpPr>
        <p:spPr>
          <a:xfrm>
            <a:off x="19050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1" name="Rectangle 2220"/>
          <p:cNvSpPr/>
          <p:nvPr/>
        </p:nvSpPr>
        <p:spPr>
          <a:xfrm>
            <a:off x="19050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2" name="Rectangle 2221"/>
          <p:cNvSpPr/>
          <p:nvPr/>
        </p:nvSpPr>
        <p:spPr>
          <a:xfrm>
            <a:off x="19050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3" name="Rectangle 2222"/>
          <p:cNvSpPr/>
          <p:nvPr/>
        </p:nvSpPr>
        <p:spPr>
          <a:xfrm>
            <a:off x="19050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4" name="Rectangle 2223"/>
          <p:cNvSpPr/>
          <p:nvPr/>
        </p:nvSpPr>
        <p:spPr>
          <a:xfrm>
            <a:off x="19050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5" name="Rectangle 2224"/>
          <p:cNvSpPr/>
          <p:nvPr/>
        </p:nvSpPr>
        <p:spPr>
          <a:xfrm>
            <a:off x="16002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6" name="Rectangle 2225"/>
          <p:cNvSpPr/>
          <p:nvPr/>
        </p:nvSpPr>
        <p:spPr>
          <a:xfrm>
            <a:off x="12954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7" name="Rectangle 2226"/>
          <p:cNvSpPr/>
          <p:nvPr/>
        </p:nvSpPr>
        <p:spPr>
          <a:xfrm>
            <a:off x="12954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8" name="Rectangle 2227"/>
          <p:cNvSpPr/>
          <p:nvPr/>
        </p:nvSpPr>
        <p:spPr>
          <a:xfrm>
            <a:off x="16002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9" name="Rectangle 2228"/>
          <p:cNvSpPr/>
          <p:nvPr/>
        </p:nvSpPr>
        <p:spPr>
          <a:xfrm>
            <a:off x="12954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30" name="Rectangle 2229"/>
          <p:cNvSpPr/>
          <p:nvPr/>
        </p:nvSpPr>
        <p:spPr>
          <a:xfrm>
            <a:off x="19050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31" name="Rectangle 2230"/>
          <p:cNvSpPr/>
          <p:nvPr/>
        </p:nvSpPr>
        <p:spPr>
          <a:xfrm>
            <a:off x="19050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32" name="Rectangle 2231"/>
          <p:cNvSpPr/>
          <p:nvPr/>
        </p:nvSpPr>
        <p:spPr>
          <a:xfrm>
            <a:off x="19050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36" name="Rectangle 735"/>
          <p:cNvSpPr/>
          <p:nvPr/>
        </p:nvSpPr>
        <p:spPr>
          <a:xfrm rot="5400000">
            <a:off x="1219201" y="7010401"/>
            <a:ext cx="152398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7" name="Rectangle 736"/>
          <p:cNvSpPr/>
          <p:nvPr/>
        </p:nvSpPr>
        <p:spPr>
          <a:xfrm rot="5400000">
            <a:off x="4419600" y="7467600"/>
            <a:ext cx="152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8" name="Rectangle 737"/>
          <p:cNvSpPr/>
          <p:nvPr/>
        </p:nvSpPr>
        <p:spPr>
          <a:xfrm rot="5400000">
            <a:off x="7315200" y="7315201"/>
            <a:ext cx="152399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9" name="Rectangle 738"/>
          <p:cNvSpPr/>
          <p:nvPr/>
        </p:nvSpPr>
        <p:spPr>
          <a:xfrm>
            <a:off x="46482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740" name="Rectangle 739"/>
          <p:cNvSpPr/>
          <p:nvPr/>
        </p:nvSpPr>
        <p:spPr>
          <a:xfrm>
            <a:off x="52578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1" name="Rectangle 740"/>
          <p:cNvSpPr/>
          <p:nvPr/>
        </p:nvSpPr>
        <p:spPr>
          <a:xfrm>
            <a:off x="49530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2" name="Rectangle 741"/>
          <p:cNvSpPr/>
          <p:nvPr/>
        </p:nvSpPr>
        <p:spPr>
          <a:xfrm>
            <a:off x="55626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3" name="Rectangle 742"/>
          <p:cNvSpPr/>
          <p:nvPr/>
        </p:nvSpPr>
        <p:spPr>
          <a:xfrm>
            <a:off x="4953000" y="762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4" name="Rectangle 743"/>
          <p:cNvSpPr/>
          <p:nvPr/>
        </p:nvSpPr>
        <p:spPr>
          <a:xfrm>
            <a:off x="46482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745" name="Rectangle 744"/>
          <p:cNvSpPr/>
          <p:nvPr/>
        </p:nvSpPr>
        <p:spPr>
          <a:xfrm>
            <a:off x="46482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6" name="Rectangle 745"/>
          <p:cNvSpPr/>
          <p:nvPr/>
        </p:nvSpPr>
        <p:spPr>
          <a:xfrm>
            <a:off x="5257800" y="762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7" name="Rectangle 746"/>
          <p:cNvSpPr/>
          <p:nvPr/>
        </p:nvSpPr>
        <p:spPr>
          <a:xfrm>
            <a:off x="5562600" y="762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8" name="Rectangle 747"/>
          <p:cNvSpPr/>
          <p:nvPr/>
        </p:nvSpPr>
        <p:spPr>
          <a:xfrm>
            <a:off x="46482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9" name="Rectangle 748"/>
          <p:cNvSpPr/>
          <p:nvPr/>
        </p:nvSpPr>
        <p:spPr>
          <a:xfrm>
            <a:off x="46482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0" name="Rectangle 749"/>
          <p:cNvSpPr/>
          <p:nvPr/>
        </p:nvSpPr>
        <p:spPr>
          <a:xfrm>
            <a:off x="34290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751" name="Rectangle 750"/>
          <p:cNvSpPr/>
          <p:nvPr/>
        </p:nvSpPr>
        <p:spPr>
          <a:xfrm>
            <a:off x="34290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2" name="Rectangle 751"/>
          <p:cNvSpPr/>
          <p:nvPr/>
        </p:nvSpPr>
        <p:spPr>
          <a:xfrm>
            <a:off x="34290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3" name="Rectangle 752"/>
          <p:cNvSpPr/>
          <p:nvPr/>
        </p:nvSpPr>
        <p:spPr>
          <a:xfrm>
            <a:off x="34290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4" name="Rectangle 753"/>
          <p:cNvSpPr/>
          <p:nvPr/>
        </p:nvSpPr>
        <p:spPr>
          <a:xfrm>
            <a:off x="52578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5" name="Rectangle 754"/>
          <p:cNvSpPr/>
          <p:nvPr/>
        </p:nvSpPr>
        <p:spPr>
          <a:xfrm>
            <a:off x="49530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6" name="Rectangle 755"/>
          <p:cNvSpPr/>
          <p:nvPr/>
        </p:nvSpPr>
        <p:spPr>
          <a:xfrm>
            <a:off x="49530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7" name="Rectangle 756"/>
          <p:cNvSpPr/>
          <p:nvPr/>
        </p:nvSpPr>
        <p:spPr>
          <a:xfrm>
            <a:off x="52578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8" name="Rectangle 757"/>
          <p:cNvSpPr/>
          <p:nvPr/>
        </p:nvSpPr>
        <p:spPr>
          <a:xfrm>
            <a:off x="49530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9" name="Rectangle 758"/>
          <p:cNvSpPr/>
          <p:nvPr/>
        </p:nvSpPr>
        <p:spPr>
          <a:xfrm>
            <a:off x="52578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0" name="Rectangle 759"/>
          <p:cNvSpPr/>
          <p:nvPr/>
        </p:nvSpPr>
        <p:spPr>
          <a:xfrm>
            <a:off x="55626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1" name="Rectangle 760"/>
          <p:cNvSpPr/>
          <p:nvPr/>
        </p:nvSpPr>
        <p:spPr>
          <a:xfrm>
            <a:off x="52578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2" name="Rectangle 761"/>
          <p:cNvSpPr/>
          <p:nvPr/>
        </p:nvSpPr>
        <p:spPr>
          <a:xfrm>
            <a:off x="49530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3" name="Rectangle 762"/>
          <p:cNvSpPr/>
          <p:nvPr/>
        </p:nvSpPr>
        <p:spPr>
          <a:xfrm>
            <a:off x="55626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4" name="Rectangle 763"/>
          <p:cNvSpPr/>
          <p:nvPr/>
        </p:nvSpPr>
        <p:spPr>
          <a:xfrm>
            <a:off x="4953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5" name="Rectangle 764"/>
          <p:cNvSpPr/>
          <p:nvPr/>
        </p:nvSpPr>
        <p:spPr>
          <a:xfrm>
            <a:off x="46482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6" name="Rectangle 765"/>
          <p:cNvSpPr/>
          <p:nvPr/>
        </p:nvSpPr>
        <p:spPr>
          <a:xfrm>
            <a:off x="5257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7" name="Rectangle 766"/>
          <p:cNvSpPr/>
          <p:nvPr/>
        </p:nvSpPr>
        <p:spPr>
          <a:xfrm>
            <a:off x="55626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8" name="Rectangle 767"/>
          <p:cNvSpPr/>
          <p:nvPr/>
        </p:nvSpPr>
        <p:spPr>
          <a:xfrm>
            <a:off x="34290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9" name="Rectangle 768"/>
          <p:cNvSpPr/>
          <p:nvPr/>
        </p:nvSpPr>
        <p:spPr>
          <a:xfrm>
            <a:off x="49530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0" name="Rectangle 769"/>
          <p:cNvSpPr/>
          <p:nvPr/>
        </p:nvSpPr>
        <p:spPr>
          <a:xfrm>
            <a:off x="46482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1" name="Rectangle 770"/>
          <p:cNvSpPr/>
          <p:nvPr/>
        </p:nvSpPr>
        <p:spPr>
          <a:xfrm>
            <a:off x="46482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2" name="Rectangle 771"/>
          <p:cNvSpPr/>
          <p:nvPr/>
        </p:nvSpPr>
        <p:spPr>
          <a:xfrm>
            <a:off x="55626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3" name="Rectangle 772"/>
          <p:cNvSpPr/>
          <p:nvPr/>
        </p:nvSpPr>
        <p:spPr>
          <a:xfrm>
            <a:off x="4648200" y="762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4" name="Rectangle 773"/>
          <p:cNvSpPr/>
          <p:nvPr/>
        </p:nvSpPr>
        <p:spPr>
          <a:xfrm>
            <a:off x="55626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5" name="Rectangle 774"/>
          <p:cNvSpPr/>
          <p:nvPr/>
        </p:nvSpPr>
        <p:spPr>
          <a:xfrm>
            <a:off x="46482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6" name="Rectangle 775"/>
          <p:cNvSpPr/>
          <p:nvPr/>
        </p:nvSpPr>
        <p:spPr>
          <a:xfrm>
            <a:off x="55626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7" name="Rectangle 776"/>
          <p:cNvSpPr/>
          <p:nvPr/>
        </p:nvSpPr>
        <p:spPr>
          <a:xfrm>
            <a:off x="52578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8" name="Rectangle 777"/>
          <p:cNvSpPr/>
          <p:nvPr/>
        </p:nvSpPr>
        <p:spPr>
          <a:xfrm>
            <a:off x="49530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9" name="Rectangle 778"/>
          <p:cNvSpPr/>
          <p:nvPr/>
        </p:nvSpPr>
        <p:spPr>
          <a:xfrm>
            <a:off x="46482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0" name="Rectangle 779"/>
          <p:cNvSpPr/>
          <p:nvPr/>
        </p:nvSpPr>
        <p:spPr>
          <a:xfrm>
            <a:off x="55626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1" name="Rectangle 780"/>
          <p:cNvSpPr/>
          <p:nvPr/>
        </p:nvSpPr>
        <p:spPr>
          <a:xfrm>
            <a:off x="5562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2" name="Rectangle 781"/>
          <p:cNvSpPr/>
          <p:nvPr/>
        </p:nvSpPr>
        <p:spPr>
          <a:xfrm>
            <a:off x="46482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3" name="Rectangle 782"/>
          <p:cNvSpPr/>
          <p:nvPr/>
        </p:nvSpPr>
        <p:spPr>
          <a:xfrm>
            <a:off x="55626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4" name="Rectangle 783"/>
          <p:cNvSpPr/>
          <p:nvPr/>
        </p:nvSpPr>
        <p:spPr>
          <a:xfrm>
            <a:off x="55626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5" name="Rectangle 784"/>
          <p:cNvSpPr/>
          <p:nvPr/>
        </p:nvSpPr>
        <p:spPr>
          <a:xfrm>
            <a:off x="55626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6" name="Rectangle 785"/>
          <p:cNvSpPr/>
          <p:nvPr/>
        </p:nvSpPr>
        <p:spPr>
          <a:xfrm>
            <a:off x="40386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7" name="Rectangle 786"/>
          <p:cNvSpPr/>
          <p:nvPr/>
        </p:nvSpPr>
        <p:spPr>
          <a:xfrm>
            <a:off x="37338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8" name="Rectangle 787"/>
          <p:cNvSpPr/>
          <p:nvPr/>
        </p:nvSpPr>
        <p:spPr>
          <a:xfrm>
            <a:off x="40386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9" name="Rectangle 788"/>
          <p:cNvSpPr/>
          <p:nvPr/>
        </p:nvSpPr>
        <p:spPr>
          <a:xfrm>
            <a:off x="37338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0" name="Rectangle 789"/>
          <p:cNvSpPr/>
          <p:nvPr/>
        </p:nvSpPr>
        <p:spPr>
          <a:xfrm>
            <a:off x="40386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1" name="Rectangle 790"/>
          <p:cNvSpPr/>
          <p:nvPr/>
        </p:nvSpPr>
        <p:spPr>
          <a:xfrm>
            <a:off x="37338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2" name="Rectangle 791"/>
          <p:cNvSpPr/>
          <p:nvPr/>
        </p:nvSpPr>
        <p:spPr>
          <a:xfrm>
            <a:off x="40386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3" name="Rectangle 792"/>
          <p:cNvSpPr/>
          <p:nvPr/>
        </p:nvSpPr>
        <p:spPr>
          <a:xfrm>
            <a:off x="37338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4" name="Rectangle 793"/>
          <p:cNvSpPr/>
          <p:nvPr/>
        </p:nvSpPr>
        <p:spPr>
          <a:xfrm>
            <a:off x="52578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5" name="Rectangle 794"/>
          <p:cNvSpPr/>
          <p:nvPr/>
        </p:nvSpPr>
        <p:spPr>
          <a:xfrm>
            <a:off x="49530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6" name="Rectangle 795"/>
          <p:cNvSpPr/>
          <p:nvPr/>
        </p:nvSpPr>
        <p:spPr>
          <a:xfrm>
            <a:off x="37338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7" name="Rectangle 796"/>
          <p:cNvSpPr/>
          <p:nvPr/>
        </p:nvSpPr>
        <p:spPr>
          <a:xfrm>
            <a:off x="49530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8" name="Rectangle 797"/>
          <p:cNvSpPr/>
          <p:nvPr/>
        </p:nvSpPr>
        <p:spPr>
          <a:xfrm>
            <a:off x="37338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9" name="Rectangle 798"/>
          <p:cNvSpPr/>
          <p:nvPr/>
        </p:nvSpPr>
        <p:spPr>
          <a:xfrm>
            <a:off x="40386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0" name="Rectangle 799"/>
          <p:cNvSpPr/>
          <p:nvPr/>
        </p:nvSpPr>
        <p:spPr>
          <a:xfrm>
            <a:off x="52578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1" name="Rectangle 800"/>
          <p:cNvSpPr/>
          <p:nvPr/>
        </p:nvSpPr>
        <p:spPr>
          <a:xfrm>
            <a:off x="49530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2" name="Rectangle 801"/>
          <p:cNvSpPr/>
          <p:nvPr/>
        </p:nvSpPr>
        <p:spPr>
          <a:xfrm>
            <a:off x="43434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3" name="Rectangle 802"/>
          <p:cNvSpPr/>
          <p:nvPr/>
        </p:nvSpPr>
        <p:spPr>
          <a:xfrm>
            <a:off x="43434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4" name="Rectangle 803"/>
          <p:cNvSpPr/>
          <p:nvPr/>
        </p:nvSpPr>
        <p:spPr>
          <a:xfrm>
            <a:off x="43434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5" name="Rectangle 804"/>
          <p:cNvSpPr/>
          <p:nvPr/>
        </p:nvSpPr>
        <p:spPr>
          <a:xfrm>
            <a:off x="43434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6" name="Rectangle 805"/>
          <p:cNvSpPr/>
          <p:nvPr/>
        </p:nvSpPr>
        <p:spPr>
          <a:xfrm>
            <a:off x="46482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7" name="Rectangle 806"/>
          <p:cNvSpPr/>
          <p:nvPr/>
        </p:nvSpPr>
        <p:spPr>
          <a:xfrm>
            <a:off x="5562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8" name="Rectangle 807"/>
          <p:cNvSpPr/>
          <p:nvPr/>
        </p:nvSpPr>
        <p:spPr>
          <a:xfrm>
            <a:off x="43434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9" name="Rectangle 808"/>
          <p:cNvSpPr/>
          <p:nvPr/>
        </p:nvSpPr>
        <p:spPr>
          <a:xfrm>
            <a:off x="55626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0" name="Rectangle 809"/>
          <p:cNvSpPr/>
          <p:nvPr/>
        </p:nvSpPr>
        <p:spPr>
          <a:xfrm>
            <a:off x="43434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1" name="Rectangle 810"/>
          <p:cNvSpPr/>
          <p:nvPr/>
        </p:nvSpPr>
        <p:spPr>
          <a:xfrm>
            <a:off x="46482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2" name="Rectangle 811"/>
          <p:cNvSpPr/>
          <p:nvPr/>
        </p:nvSpPr>
        <p:spPr>
          <a:xfrm>
            <a:off x="5562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3" name="Rectangle 812"/>
          <p:cNvSpPr/>
          <p:nvPr/>
        </p:nvSpPr>
        <p:spPr>
          <a:xfrm>
            <a:off x="34290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814" name="Rectangle 813"/>
          <p:cNvSpPr/>
          <p:nvPr/>
        </p:nvSpPr>
        <p:spPr>
          <a:xfrm>
            <a:off x="40386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5" name="Rectangle 814"/>
          <p:cNvSpPr/>
          <p:nvPr/>
        </p:nvSpPr>
        <p:spPr>
          <a:xfrm>
            <a:off x="37338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6" name="Rectangle 815"/>
          <p:cNvSpPr/>
          <p:nvPr/>
        </p:nvSpPr>
        <p:spPr>
          <a:xfrm>
            <a:off x="43434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7" name="Rectangle 816"/>
          <p:cNvSpPr/>
          <p:nvPr/>
        </p:nvSpPr>
        <p:spPr>
          <a:xfrm>
            <a:off x="3429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8" name="Rectangle 817"/>
          <p:cNvSpPr/>
          <p:nvPr/>
        </p:nvSpPr>
        <p:spPr>
          <a:xfrm>
            <a:off x="34290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9" name="Rectangle 818"/>
          <p:cNvSpPr/>
          <p:nvPr/>
        </p:nvSpPr>
        <p:spPr>
          <a:xfrm>
            <a:off x="34290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0" name="Rectangle 819"/>
          <p:cNvSpPr/>
          <p:nvPr/>
        </p:nvSpPr>
        <p:spPr>
          <a:xfrm>
            <a:off x="40386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1" name="Rectangle 820"/>
          <p:cNvSpPr/>
          <p:nvPr/>
        </p:nvSpPr>
        <p:spPr>
          <a:xfrm>
            <a:off x="37338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2" name="Rectangle 821"/>
          <p:cNvSpPr/>
          <p:nvPr/>
        </p:nvSpPr>
        <p:spPr>
          <a:xfrm>
            <a:off x="40386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3" name="Rectangle 822"/>
          <p:cNvSpPr/>
          <p:nvPr/>
        </p:nvSpPr>
        <p:spPr>
          <a:xfrm>
            <a:off x="37338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4" name="Rectangle 823"/>
          <p:cNvSpPr/>
          <p:nvPr/>
        </p:nvSpPr>
        <p:spPr>
          <a:xfrm>
            <a:off x="43434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5" name="Rectangle 824"/>
          <p:cNvSpPr/>
          <p:nvPr/>
        </p:nvSpPr>
        <p:spPr>
          <a:xfrm>
            <a:off x="34290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6" name="Rectangle 825"/>
          <p:cNvSpPr/>
          <p:nvPr/>
        </p:nvSpPr>
        <p:spPr>
          <a:xfrm>
            <a:off x="43434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7" name="Rectangle 826"/>
          <p:cNvSpPr/>
          <p:nvPr/>
        </p:nvSpPr>
        <p:spPr>
          <a:xfrm>
            <a:off x="43434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8" name="Rectangle 827"/>
          <p:cNvSpPr/>
          <p:nvPr/>
        </p:nvSpPr>
        <p:spPr>
          <a:xfrm>
            <a:off x="43434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9" name="Rectangle 828"/>
          <p:cNvSpPr/>
          <p:nvPr/>
        </p:nvSpPr>
        <p:spPr>
          <a:xfrm>
            <a:off x="43434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0" name="Rectangle 829"/>
          <p:cNvSpPr/>
          <p:nvPr/>
        </p:nvSpPr>
        <p:spPr>
          <a:xfrm>
            <a:off x="43434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1" name="Rectangle 830"/>
          <p:cNvSpPr/>
          <p:nvPr/>
        </p:nvSpPr>
        <p:spPr>
          <a:xfrm>
            <a:off x="4038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2" name="Rectangle 831"/>
          <p:cNvSpPr/>
          <p:nvPr/>
        </p:nvSpPr>
        <p:spPr>
          <a:xfrm>
            <a:off x="37338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3" name="Rectangle 832"/>
          <p:cNvSpPr/>
          <p:nvPr/>
        </p:nvSpPr>
        <p:spPr>
          <a:xfrm>
            <a:off x="37338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4" name="Rectangle 833"/>
          <p:cNvSpPr/>
          <p:nvPr/>
        </p:nvSpPr>
        <p:spPr>
          <a:xfrm>
            <a:off x="4038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5" name="Rectangle 834"/>
          <p:cNvSpPr/>
          <p:nvPr/>
        </p:nvSpPr>
        <p:spPr>
          <a:xfrm>
            <a:off x="37338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6" name="Rectangle 835"/>
          <p:cNvSpPr/>
          <p:nvPr/>
        </p:nvSpPr>
        <p:spPr>
          <a:xfrm>
            <a:off x="43434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7" name="Rectangle 836"/>
          <p:cNvSpPr/>
          <p:nvPr/>
        </p:nvSpPr>
        <p:spPr>
          <a:xfrm>
            <a:off x="43434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8" name="Rectangle 837"/>
          <p:cNvSpPr/>
          <p:nvPr/>
        </p:nvSpPr>
        <p:spPr>
          <a:xfrm>
            <a:off x="43434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9" name="Rectangle 838"/>
          <p:cNvSpPr/>
          <p:nvPr/>
        </p:nvSpPr>
        <p:spPr>
          <a:xfrm>
            <a:off x="46482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840" name="Rectangle 839"/>
          <p:cNvSpPr/>
          <p:nvPr/>
        </p:nvSpPr>
        <p:spPr>
          <a:xfrm>
            <a:off x="52578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1" name="Rectangle 840"/>
          <p:cNvSpPr/>
          <p:nvPr/>
        </p:nvSpPr>
        <p:spPr>
          <a:xfrm>
            <a:off x="49530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2" name="Rectangle 841"/>
          <p:cNvSpPr/>
          <p:nvPr/>
        </p:nvSpPr>
        <p:spPr>
          <a:xfrm>
            <a:off x="55626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3" name="Rectangle 842"/>
          <p:cNvSpPr/>
          <p:nvPr/>
        </p:nvSpPr>
        <p:spPr>
          <a:xfrm>
            <a:off x="49530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4" name="Rectangle 843"/>
          <p:cNvSpPr/>
          <p:nvPr/>
        </p:nvSpPr>
        <p:spPr>
          <a:xfrm>
            <a:off x="46482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845" name="Rectangle 844"/>
          <p:cNvSpPr/>
          <p:nvPr/>
        </p:nvSpPr>
        <p:spPr>
          <a:xfrm>
            <a:off x="46482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6" name="Rectangle 845"/>
          <p:cNvSpPr/>
          <p:nvPr/>
        </p:nvSpPr>
        <p:spPr>
          <a:xfrm>
            <a:off x="52578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7" name="Rectangle 846"/>
          <p:cNvSpPr/>
          <p:nvPr/>
        </p:nvSpPr>
        <p:spPr>
          <a:xfrm>
            <a:off x="55626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8" name="Rectangle 847"/>
          <p:cNvSpPr/>
          <p:nvPr/>
        </p:nvSpPr>
        <p:spPr>
          <a:xfrm>
            <a:off x="46482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9" name="Rectangle 848"/>
          <p:cNvSpPr/>
          <p:nvPr/>
        </p:nvSpPr>
        <p:spPr>
          <a:xfrm>
            <a:off x="46482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0" name="Rectangle 849"/>
          <p:cNvSpPr/>
          <p:nvPr/>
        </p:nvSpPr>
        <p:spPr>
          <a:xfrm>
            <a:off x="34290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851" name="Rectangle 850"/>
          <p:cNvSpPr/>
          <p:nvPr/>
        </p:nvSpPr>
        <p:spPr>
          <a:xfrm>
            <a:off x="34290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2" name="Rectangle 851"/>
          <p:cNvSpPr/>
          <p:nvPr/>
        </p:nvSpPr>
        <p:spPr>
          <a:xfrm>
            <a:off x="34290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3" name="Rectangle 852"/>
          <p:cNvSpPr/>
          <p:nvPr/>
        </p:nvSpPr>
        <p:spPr>
          <a:xfrm>
            <a:off x="34290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4" name="Rectangle 853"/>
          <p:cNvSpPr/>
          <p:nvPr/>
        </p:nvSpPr>
        <p:spPr>
          <a:xfrm>
            <a:off x="52578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5" name="Rectangle 854"/>
          <p:cNvSpPr/>
          <p:nvPr/>
        </p:nvSpPr>
        <p:spPr>
          <a:xfrm>
            <a:off x="49530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6" name="Rectangle 855"/>
          <p:cNvSpPr/>
          <p:nvPr/>
        </p:nvSpPr>
        <p:spPr>
          <a:xfrm>
            <a:off x="49530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7" name="Rectangle 856"/>
          <p:cNvSpPr/>
          <p:nvPr/>
        </p:nvSpPr>
        <p:spPr>
          <a:xfrm>
            <a:off x="5257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8" name="Rectangle 857"/>
          <p:cNvSpPr/>
          <p:nvPr/>
        </p:nvSpPr>
        <p:spPr>
          <a:xfrm>
            <a:off x="49530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9" name="Rectangle 858"/>
          <p:cNvSpPr/>
          <p:nvPr/>
        </p:nvSpPr>
        <p:spPr>
          <a:xfrm>
            <a:off x="52578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0" name="Rectangle 859"/>
          <p:cNvSpPr/>
          <p:nvPr/>
        </p:nvSpPr>
        <p:spPr>
          <a:xfrm>
            <a:off x="55626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1" name="Rectangle 860"/>
          <p:cNvSpPr/>
          <p:nvPr/>
        </p:nvSpPr>
        <p:spPr>
          <a:xfrm>
            <a:off x="52578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2" name="Rectangle 861"/>
          <p:cNvSpPr/>
          <p:nvPr/>
        </p:nvSpPr>
        <p:spPr>
          <a:xfrm>
            <a:off x="49530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3" name="Rectangle 862"/>
          <p:cNvSpPr/>
          <p:nvPr/>
        </p:nvSpPr>
        <p:spPr>
          <a:xfrm>
            <a:off x="55626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4" name="Rectangle 863"/>
          <p:cNvSpPr/>
          <p:nvPr/>
        </p:nvSpPr>
        <p:spPr>
          <a:xfrm>
            <a:off x="49530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5" name="Rectangle 864"/>
          <p:cNvSpPr/>
          <p:nvPr/>
        </p:nvSpPr>
        <p:spPr>
          <a:xfrm>
            <a:off x="46482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6" name="Rectangle 865"/>
          <p:cNvSpPr/>
          <p:nvPr/>
        </p:nvSpPr>
        <p:spPr>
          <a:xfrm>
            <a:off x="52578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7" name="Rectangle 866"/>
          <p:cNvSpPr/>
          <p:nvPr/>
        </p:nvSpPr>
        <p:spPr>
          <a:xfrm>
            <a:off x="55626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8" name="Rectangle 867"/>
          <p:cNvSpPr/>
          <p:nvPr/>
        </p:nvSpPr>
        <p:spPr>
          <a:xfrm>
            <a:off x="34290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9" name="Rectangle 868"/>
          <p:cNvSpPr/>
          <p:nvPr/>
        </p:nvSpPr>
        <p:spPr>
          <a:xfrm>
            <a:off x="49530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0" name="Rectangle 869"/>
          <p:cNvSpPr/>
          <p:nvPr/>
        </p:nvSpPr>
        <p:spPr>
          <a:xfrm>
            <a:off x="46482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1" name="Rectangle 870"/>
          <p:cNvSpPr/>
          <p:nvPr/>
        </p:nvSpPr>
        <p:spPr>
          <a:xfrm>
            <a:off x="46482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2" name="Rectangle 871"/>
          <p:cNvSpPr/>
          <p:nvPr/>
        </p:nvSpPr>
        <p:spPr>
          <a:xfrm>
            <a:off x="55626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3" name="Rectangle 872"/>
          <p:cNvSpPr/>
          <p:nvPr/>
        </p:nvSpPr>
        <p:spPr>
          <a:xfrm>
            <a:off x="46482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4" name="Rectangle 873"/>
          <p:cNvSpPr/>
          <p:nvPr/>
        </p:nvSpPr>
        <p:spPr>
          <a:xfrm>
            <a:off x="55626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5" name="Rectangle 874"/>
          <p:cNvSpPr/>
          <p:nvPr/>
        </p:nvSpPr>
        <p:spPr>
          <a:xfrm>
            <a:off x="46482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6" name="Rectangle 875"/>
          <p:cNvSpPr/>
          <p:nvPr/>
        </p:nvSpPr>
        <p:spPr>
          <a:xfrm>
            <a:off x="55626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7" name="Rectangle 876"/>
          <p:cNvSpPr/>
          <p:nvPr/>
        </p:nvSpPr>
        <p:spPr>
          <a:xfrm>
            <a:off x="52578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8" name="Rectangle 877"/>
          <p:cNvSpPr/>
          <p:nvPr/>
        </p:nvSpPr>
        <p:spPr>
          <a:xfrm>
            <a:off x="49530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9" name="Rectangle 878"/>
          <p:cNvSpPr/>
          <p:nvPr/>
        </p:nvSpPr>
        <p:spPr>
          <a:xfrm>
            <a:off x="46482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0" name="Rectangle 879"/>
          <p:cNvSpPr/>
          <p:nvPr/>
        </p:nvSpPr>
        <p:spPr>
          <a:xfrm>
            <a:off x="55626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1" name="Rectangle 880"/>
          <p:cNvSpPr/>
          <p:nvPr/>
        </p:nvSpPr>
        <p:spPr>
          <a:xfrm>
            <a:off x="5562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2" name="Rectangle 881"/>
          <p:cNvSpPr/>
          <p:nvPr/>
        </p:nvSpPr>
        <p:spPr>
          <a:xfrm>
            <a:off x="46482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3" name="Rectangle 882"/>
          <p:cNvSpPr/>
          <p:nvPr/>
        </p:nvSpPr>
        <p:spPr>
          <a:xfrm>
            <a:off x="55626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4" name="Rectangle 883"/>
          <p:cNvSpPr/>
          <p:nvPr/>
        </p:nvSpPr>
        <p:spPr>
          <a:xfrm>
            <a:off x="55626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5" name="Rectangle 884"/>
          <p:cNvSpPr/>
          <p:nvPr/>
        </p:nvSpPr>
        <p:spPr>
          <a:xfrm>
            <a:off x="55626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6" name="Rectangle 885"/>
          <p:cNvSpPr/>
          <p:nvPr/>
        </p:nvSpPr>
        <p:spPr>
          <a:xfrm>
            <a:off x="40386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7" name="Rectangle 886"/>
          <p:cNvSpPr/>
          <p:nvPr/>
        </p:nvSpPr>
        <p:spPr>
          <a:xfrm>
            <a:off x="37338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1" name="Rectangle 890"/>
          <p:cNvSpPr/>
          <p:nvPr/>
        </p:nvSpPr>
        <p:spPr>
          <a:xfrm>
            <a:off x="40386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2" name="Rectangle 891"/>
          <p:cNvSpPr/>
          <p:nvPr/>
        </p:nvSpPr>
        <p:spPr>
          <a:xfrm>
            <a:off x="37338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3" name="Rectangle 892"/>
          <p:cNvSpPr/>
          <p:nvPr/>
        </p:nvSpPr>
        <p:spPr>
          <a:xfrm>
            <a:off x="40386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4" name="Rectangle 893"/>
          <p:cNvSpPr/>
          <p:nvPr/>
        </p:nvSpPr>
        <p:spPr>
          <a:xfrm>
            <a:off x="37338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5" name="Rectangle 894"/>
          <p:cNvSpPr/>
          <p:nvPr/>
        </p:nvSpPr>
        <p:spPr>
          <a:xfrm>
            <a:off x="40386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6" name="Rectangle 895"/>
          <p:cNvSpPr/>
          <p:nvPr/>
        </p:nvSpPr>
        <p:spPr>
          <a:xfrm>
            <a:off x="37338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7" name="Rectangle 896"/>
          <p:cNvSpPr/>
          <p:nvPr/>
        </p:nvSpPr>
        <p:spPr>
          <a:xfrm>
            <a:off x="52578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8" name="Rectangle 897"/>
          <p:cNvSpPr/>
          <p:nvPr/>
        </p:nvSpPr>
        <p:spPr>
          <a:xfrm>
            <a:off x="49530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9" name="Rectangle 898"/>
          <p:cNvSpPr/>
          <p:nvPr/>
        </p:nvSpPr>
        <p:spPr>
          <a:xfrm>
            <a:off x="37338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0" name="Rectangle 899"/>
          <p:cNvSpPr/>
          <p:nvPr/>
        </p:nvSpPr>
        <p:spPr>
          <a:xfrm>
            <a:off x="49530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1" name="Rectangle 900"/>
          <p:cNvSpPr/>
          <p:nvPr/>
        </p:nvSpPr>
        <p:spPr>
          <a:xfrm>
            <a:off x="37338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2" name="Rectangle 901"/>
          <p:cNvSpPr/>
          <p:nvPr/>
        </p:nvSpPr>
        <p:spPr>
          <a:xfrm>
            <a:off x="40386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3" name="Rectangle 902"/>
          <p:cNvSpPr/>
          <p:nvPr/>
        </p:nvSpPr>
        <p:spPr>
          <a:xfrm>
            <a:off x="52578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4" name="Rectangle 903"/>
          <p:cNvSpPr/>
          <p:nvPr/>
        </p:nvSpPr>
        <p:spPr>
          <a:xfrm>
            <a:off x="49530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5" name="Rectangle 904"/>
          <p:cNvSpPr/>
          <p:nvPr/>
        </p:nvSpPr>
        <p:spPr>
          <a:xfrm>
            <a:off x="43434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6" name="Rectangle 905"/>
          <p:cNvSpPr/>
          <p:nvPr/>
        </p:nvSpPr>
        <p:spPr>
          <a:xfrm>
            <a:off x="43434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7" name="Rectangle 906"/>
          <p:cNvSpPr/>
          <p:nvPr/>
        </p:nvSpPr>
        <p:spPr>
          <a:xfrm>
            <a:off x="43434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8" name="Rectangle 907"/>
          <p:cNvSpPr/>
          <p:nvPr/>
        </p:nvSpPr>
        <p:spPr>
          <a:xfrm>
            <a:off x="43434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9" name="Rectangle 908"/>
          <p:cNvSpPr/>
          <p:nvPr/>
        </p:nvSpPr>
        <p:spPr>
          <a:xfrm>
            <a:off x="46482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0" name="Rectangle 909"/>
          <p:cNvSpPr/>
          <p:nvPr/>
        </p:nvSpPr>
        <p:spPr>
          <a:xfrm>
            <a:off x="5562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1" name="Rectangle 910"/>
          <p:cNvSpPr/>
          <p:nvPr/>
        </p:nvSpPr>
        <p:spPr>
          <a:xfrm>
            <a:off x="43434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2" name="Rectangle 911"/>
          <p:cNvSpPr/>
          <p:nvPr/>
        </p:nvSpPr>
        <p:spPr>
          <a:xfrm>
            <a:off x="55626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3" name="Rectangle 912"/>
          <p:cNvSpPr/>
          <p:nvPr/>
        </p:nvSpPr>
        <p:spPr>
          <a:xfrm>
            <a:off x="43434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4" name="Rectangle 913"/>
          <p:cNvSpPr/>
          <p:nvPr/>
        </p:nvSpPr>
        <p:spPr>
          <a:xfrm>
            <a:off x="46482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5" name="Rectangle 914"/>
          <p:cNvSpPr/>
          <p:nvPr/>
        </p:nvSpPr>
        <p:spPr>
          <a:xfrm>
            <a:off x="5562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6" name="Rectangle 915"/>
          <p:cNvSpPr/>
          <p:nvPr/>
        </p:nvSpPr>
        <p:spPr>
          <a:xfrm>
            <a:off x="34290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917" name="Rectangle 916"/>
          <p:cNvSpPr/>
          <p:nvPr/>
        </p:nvSpPr>
        <p:spPr>
          <a:xfrm>
            <a:off x="40386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8" name="Rectangle 917"/>
          <p:cNvSpPr/>
          <p:nvPr/>
        </p:nvSpPr>
        <p:spPr>
          <a:xfrm>
            <a:off x="37338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9" name="Rectangle 918"/>
          <p:cNvSpPr/>
          <p:nvPr/>
        </p:nvSpPr>
        <p:spPr>
          <a:xfrm>
            <a:off x="43434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0" name="Rectangle 919"/>
          <p:cNvSpPr/>
          <p:nvPr/>
        </p:nvSpPr>
        <p:spPr>
          <a:xfrm>
            <a:off x="34290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1" name="Rectangle 920"/>
          <p:cNvSpPr/>
          <p:nvPr/>
        </p:nvSpPr>
        <p:spPr>
          <a:xfrm>
            <a:off x="34290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2" name="Rectangle 921"/>
          <p:cNvSpPr/>
          <p:nvPr/>
        </p:nvSpPr>
        <p:spPr>
          <a:xfrm>
            <a:off x="34290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3" name="Rectangle 922"/>
          <p:cNvSpPr/>
          <p:nvPr/>
        </p:nvSpPr>
        <p:spPr>
          <a:xfrm>
            <a:off x="40386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4" name="Rectangle 923"/>
          <p:cNvSpPr/>
          <p:nvPr/>
        </p:nvSpPr>
        <p:spPr>
          <a:xfrm>
            <a:off x="37338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5" name="Rectangle 924"/>
          <p:cNvSpPr/>
          <p:nvPr/>
        </p:nvSpPr>
        <p:spPr>
          <a:xfrm>
            <a:off x="40386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6" name="Rectangle 925"/>
          <p:cNvSpPr/>
          <p:nvPr/>
        </p:nvSpPr>
        <p:spPr>
          <a:xfrm>
            <a:off x="37338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7" name="Rectangle 926"/>
          <p:cNvSpPr/>
          <p:nvPr/>
        </p:nvSpPr>
        <p:spPr>
          <a:xfrm>
            <a:off x="43434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8" name="Rectangle 927"/>
          <p:cNvSpPr/>
          <p:nvPr/>
        </p:nvSpPr>
        <p:spPr>
          <a:xfrm>
            <a:off x="34290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9" name="Rectangle 928"/>
          <p:cNvSpPr/>
          <p:nvPr/>
        </p:nvSpPr>
        <p:spPr>
          <a:xfrm>
            <a:off x="43434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0" name="Rectangle 929"/>
          <p:cNvSpPr/>
          <p:nvPr/>
        </p:nvSpPr>
        <p:spPr>
          <a:xfrm>
            <a:off x="43434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1" name="Rectangle 930"/>
          <p:cNvSpPr/>
          <p:nvPr/>
        </p:nvSpPr>
        <p:spPr>
          <a:xfrm>
            <a:off x="43434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2" name="Rectangle 931"/>
          <p:cNvSpPr/>
          <p:nvPr/>
        </p:nvSpPr>
        <p:spPr>
          <a:xfrm>
            <a:off x="43434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3" name="Rectangle 932"/>
          <p:cNvSpPr/>
          <p:nvPr/>
        </p:nvSpPr>
        <p:spPr>
          <a:xfrm>
            <a:off x="43434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4" name="Rectangle 933"/>
          <p:cNvSpPr/>
          <p:nvPr/>
        </p:nvSpPr>
        <p:spPr>
          <a:xfrm>
            <a:off x="4038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5" name="Rectangle 934"/>
          <p:cNvSpPr/>
          <p:nvPr/>
        </p:nvSpPr>
        <p:spPr>
          <a:xfrm>
            <a:off x="3733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6" name="Rectangle 935"/>
          <p:cNvSpPr/>
          <p:nvPr/>
        </p:nvSpPr>
        <p:spPr>
          <a:xfrm>
            <a:off x="37338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7" name="Rectangle 936"/>
          <p:cNvSpPr/>
          <p:nvPr/>
        </p:nvSpPr>
        <p:spPr>
          <a:xfrm>
            <a:off x="4038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8" name="Rectangle 937"/>
          <p:cNvSpPr/>
          <p:nvPr/>
        </p:nvSpPr>
        <p:spPr>
          <a:xfrm>
            <a:off x="3733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9" name="Rectangle 938"/>
          <p:cNvSpPr/>
          <p:nvPr/>
        </p:nvSpPr>
        <p:spPr>
          <a:xfrm>
            <a:off x="4343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0" name="Rectangle 939"/>
          <p:cNvSpPr/>
          <p:nvPr/>
        </p:nvSpPr>
        <p:spPr>
          <a:xfrm>
            <a:off x="43434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1" name="Rectangle 940"/>
          <p:cNvSpPr/>
          <p:nvPr/>
        </p:nvSpPr>
        <p:spPr>
          <a:xfrm>
            <a:off x="4343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2" name="Rectangle 941"/>
          <p:cNvSpPr/>
          <p:nvPr/>
        </p:nvSpPr>
        <p:spPr>
          <a:xfrm>
            <a:off x="4648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943" name="Rectangle 942"/>
          <p:cNvSpPr/>
          <p:nvPr/>
        </p:nvSpPr>
        <p:spPr>
          <a:xfrm>
            <a:off x="52578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4" name="Rectangle 943"/>
          <p:cNvSpPr/>
          <p:nvPr/>
        </p:nvSpPr>
        <p:spPr>
          <a:xfrm>
            <a:off x="4953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5" name="Rectangle 944"/>
          <p:cNvSpPr/>
          <p:nvPr/>
        </p:nvSpPr>
        <p:spPr>
          <a:xfrm>
            <a:off x="5562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6" name="Rectangle 945"/>
          <p:cNvSpPr/>
          <p:nvPr/>
        </p:nvSpPr>
        <p:spPr>
          <a:xfrm>
            <a:off x="49530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7" name="Rectangle 946"/>
          <p:cNvSpPr/>
          <p:nvPr/>
        </p:nvSpPr>
        <p:spPr>
          <a:xfrm>
            <a:off x="46482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948" name="Rectangle 947"/>
          <p:cNvSpPr/>
          <p:nvPr/>
        </p:nvSpPr>
        <p:spPr>
          <a:xfrm>
            <a:off x="4648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9" name="Rectangle 948"/>
          <p:cNvSpPr/>
          <p:nvPr/>
        </p:nvSpPr>
        <p:spPr>
          <a:xfrm>
            <a:off x="52578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0" name="Rectangle 949"/>
          <p:cNvSpPr/>
          <p:nvPr/>
        </p:nvSpPr>
        <p:spPr>
          <a:xfrm>
            <a:off x="55626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1" name="Rectangle 950"/>
          <p:cNvSpPr/>
          <p:nvPr/>
        </p:nvSpPr>
        <p:spPr>
          <a:xfrm>
            <a:off x="3429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952" name="Rectangle 951"/>
          <p:cNvSpPr/>
          <p:nvPr/>
        </p:nvSpPr>
        <p:spPr>
          <a:xfrm>
            <a:off x="3429000" y="7162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3" name="Rectangle 952"/>
          <p:cNvSpPr/>
          <p:nvPr/>
        </p:nvSpPr>
        <p:spPr>
          <a:xfrm>
            <a:off x="49530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4" name="Rectangle 953"/>
          <p:cNvSpPr/>
          <p:nvPr/>
        </p:nvSpPr>
        <p:spPr>
          <a:xfrm>
            <a:off x="52578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5" name="Rectangle 954"/>
          <p:cNvSpPr/>
          <p:nvPr/>
        </p:nvSpPr>
        <p:spPr>
          <a:xfrm>
            <a:off x="49530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6" name="Rectangle 955"/>
          <p:cNvSpPr/>
          <p:nvPr/>
        </p:nvSpPr>
        <p:spPr>
          <a:xfrm>
            <a:off x="52578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7" name="Rectangle 956"/>
          <p:cNvSpPr/>
          <p:nvPr/>
        </p:nvSpPr>
        <p:spPr>
          <a:xfrm>
            <a:off x="55626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8" name="Rectangle 957"/>
          <p:cNvSpPr/>
          <p:nvPr/>
        </p:nvSpPr>
        <p:spPr>
          <a:xfrm>
            <a:off x="5257800" y="7162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9" name="Rectangle 958"/>
          <p:cNvSpPr/>
          <p:nvPr/>
        </p:nvSpPr>
        <p:spPr>
          <a:xfrm>
            <a:off x="4953000" y="7162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0" name="Rectangle 959"/>
          <p:cNvSpPr/>
          <p:nvPr/>
        </p:nvSpPr>
        <p:spPr>
          <a:xfrm>
            <a:off x="5562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1" name="Rectangle 960"/>
          <p:cNvSpPr/>
          <p:nvPr/>
        </p:nvSpPr>
        <p:spPr>
          <a:xfrm>
            <a:off x="49530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2" name="Rectangle 961"/>
          <p:cNvSpPr/>
          <p:nvPr/>
        </p:nvSpPr>
        <p:spPr>
          <a:xfrm>
            <a:off x="46482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3" name="Rectangle 962"/>
          <p:cNvSpPr/>
          <p:nvPr/>
        </p:nvSpPr>
        <p:spPr>
          <a:xfrm>
            <a:off x="52578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4" name="Rectangle 963"/>
          <p:cNvSpPr/>
          <p:nvPr/>
        </p:nvSpPr>
        <p:spPr>
          <a:xfrm>
            <a:off x="55626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5" name="Rectangle 964"/>
          <p:cNvSpPr/>
          <p:nvPr/>
        </p:nvSpPr>
        <p:spPr>
          <a:xfrm>
            <a:off x="34290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6" name="Rectangle 965"/>
          <p:cNvSpPr/>
          <p:nvPr/>
        </p:nvSpPr>
        <p:spPr>
          <a:xfrm>
            <a:off x="49530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7" name="Rectangle 966"/>
          <p:cNvSpPr/>
          <p:nvPr/>
        </p:nvSpPr>
        <p:spPr>
          <a:xfrm>
            <a:off x="46482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8" name="Rectangle 967"/>
          <p:cNvSpPr/>
          <p:nvPr/>
        </p:nvSpPr>
        <p:spPr>
          <a:xfrm>
            <a:off x="55626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9" name="Rectangle 968"/>
          <p:cNvSpPr/>
          <p:nvPr/>
        </p:nvSpPr>
        <p:spPr>
          <a:xfrm>
            <a:off x="46482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0" name="Rectangle 969"/>
          <p:cNvSpPr/>
          <p:nvPr/>
        </p:nvSpPr>
        <p:spPr>
          <a:xfrm>
            <a:off x="5562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1" name="Rectangle 970"/>
          <p:cNvSpPr/>
          <p:nvPr/>
        </p:nvSpPr>
        <p:spPr>
          <a:xfrm>
            <a:off x="46482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2" name="Rectangle 971"/>
          <p:cNvSpPr/>
          <p:nvPr/>
        </p:nvSpPr>
        <p:spPr>
          <a:xfrm>
            <a:off x="55626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3" name="Rectangle 972"/>
          <p:cNvSpPr/>
          <p:nvPr/>
        </p:nvSpPr>
        <p:spPr>
          <a:xfrm>
            <a:off x="52578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4" name="Rectangle 973"/>
          <p:cNvSpPr/>
          <p:nvPr/>
        </p:nvSpPr>
        <p:spPr>
          <a:xfrm>
            <a:off x="49530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5" name="Rectangle 974"/>
          <p:cNvSpPr/>
          <p:nvPr/>
        </p:nvSpPr>
        <p:spPr>
          <a:xfrm>
            <a:off x="46482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6" name="Rectangle 975"/>
          <p:cNvSpPr/>
          <p:nvPr/>
        </p:nvSpPr>
        <p:spPr>
          <a:xfrm>
            <a:off x="55626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7" name="Rectangle 976"/>
          <p:cNvSpPr/>
          <p:nvPr/>
        </p:nvSpPr>
        <p:spPr>
          <a:xfrm>
            <a:off x="46482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8" name="Rectangle 977"/>
          <p:cNvSpPr/>
          <p:nvPr/>
        </p:nvSpPr>
        <p:spPr>
          <a:xfrm>
            <a:off x="5562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9" name="Rectangle 978"/>
          <p:cNvSpPr/>
          <p:nvPr/>
        </p:nvSpPr>
        <p:spPr>
          <a:xfrm>
            <a:off x="55626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0" name="Rectangle 979"/>
          <p:cNvSpPr/>
          <p:nvPr/>
        </p:nvSpPr>
        <p:spPr>
          <a:xfrm>
            <a:off x="55626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1" name="Rectangle 980"/>
          <p:cNvSpPr/>
          <p:nvPr/>
        </p:nvSpPr>
        <p:spPr>
          <a:xfrm>
            <a:off x="4038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2" name="Rectangle 981"/>
          <p:cNvSpPr/>
          <p:nvPr/>
        </p:nvSpPr>
        <p:spPr>
          <a:xfrm>
            <a:off x="37338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3" name="Rectangle 982"/>
          <p:cNvSpPr/>
          <p:nvPr/>
        </p:nvSpPr>
        <p:spPr>
          <a:xfrm>
            <a:off x="4038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4" name="Rectangle 983"/>
          <p:cNvSpPr/>
          <p:nvPr/>
        </p:nvSpPr>
        <p:spPr>
          <a:xfrm>
            <a:off x="37338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5" name="Rectangle 984"/>
          <p:cNvSpPr/>
          <p:nvPr/>
        </p:nvSpPr>
        <p:spPr>
          <a:xfrm>
            <a:off x="37338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6" name="Rectangle 985"/>
          <p:cNvSpPr/>
          <p:nvPr/>
        </p:nvSpPr>
        <p:spPr>
          <a:xfrm>
            <a:off x="37338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7" name="Rectangle 986"/>
          <p:cNvSpPr/>
          <p:nvPr/>
        </p:nvSpPr>
        <p:spPr>
          <a:xfrm>
            <a:off x="40386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8" name="Rectangle 987"/>
          <p:cNvSpPr/>
          <p:nvPr/>
        </p:nvSpPr>
        <p:spPr>
          <a:xfrm>
            <a:off x="4343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9" name="Rectangle 988"/>
          <p:cNvSpPr/>
          <p:nvPr/>
        </p:nvSpPr>
        <p:spPr>
          <a:xfrm>
            <a:off x="4343400" y="7162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0" name="Rectangle 989"/>
          <p:cNvSpPr/>
          <p:nvPr/>
        </p:nvSpPr>
        <p:spPr>
          <a:xfrm>
            <a:off x="46482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1" name="Rectangle 990"/>
          <p:cNvSpPr/>
          <p:nvPr/>
        </p:nvSpPr>
        <p:spPr>
          <a:xfrm>
            <a:off x="43434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2" name="Rectangle 991"/>
          <p:cNvSpPr/>
          <p:nvPr/>
        </p:nvSpPr>
        <p:spPr>
          <a:xfrm>
            <a:off x="43434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3" name="Rectangle 992"/>
          <p:cNvSpPr/>
          <p:nvPr/>
        </p:nvSpPr>
        <p:spPr>
          <a:xfrm>
            <a:off x="46482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4" name="Rectangle 993"/>
          <p:cNvSpPr/>
          <p:nvPr/>
        </p:nvSpPr>
        <p:spPr>
          <a:xfrm>
            <a:off x="34290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995" name="Rectangle 994"/>
          <p:cNvSpPr/>
          <p:nvPr/>
        </p:nvSpPr>
        <p:spPr>
          <a:xfrm>
            <a:off x="40386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6" name="Rectangle 995"/>
          <p:cNvSpPr/>
          <p:nvPr/>
        </p:nvSpPr>
        <p:spPr>
          <a:xfrm>
            <a:off x="37338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7" name="Rectangle 996"/>
          <p:cNvSpPr/>
          <p:nvPr/>
        </p:nvSpPr>
        <p:spPr>
          <a:xfrm>
            <a:off x="43434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8" name="Rectangle 997"/>
          <p:cNvSpPr/>
          <p:nvPr/>
        </p:nvSpPr>
        <p:spPr>
          <a:xfrm>
            <a:off x="34290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9" name="Rectangle 998"/>
          <p:cNvSpPr/>
          <p:nvPr/>
        </p:nvSpPr>
        <p:spPr>
          <a:xfrm>
            <a:off x="34290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0" name="Rectangle 999"/>
          <p:cNvSpPr/>
          <p:nvPr/>
        </p:nvSpPr>
        <p:spPr>
          <a:xfrm>
            <a:off x="34290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1" name="Rectangle 1000"/>
          <p:cNvSpPr/>
          <p:nvPr/>
        </p:nvSpPr>
        <p:spPr>
          <a:xfrm>
            <a:off x="40386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2" name="Rectangle 1001"/>
          <p:cNvSpPr/>
          <p:nvPr/>
        </p:nvSpPr>
        <p:spPr>
          <a:xfrm>
            <a:off x="37338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3" name="Rectangle 1002"/>
          <p:cNvSpPr/>
          <p:nvPr/>
        </p:nvSpPr>
        <p:spPr>
          <a:xfrm>
            <a:off x="40386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4" name="Rectangle 1003"/>
          <p:cNvSpPr/>
          <p:nvPr/>
        </p:nvSpPr>
        <p:spPr>
          <a:xfrm>
            <a:off x="37338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5" name="Rectangle 1004"/>
          <p:cNvSpPr/>
          <p:nvPr/>
        </p:nvSpPr>
        <p:spPr>
          <a:xfrm>
            <a:off x="43434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6" name="Rectangle 1005"/>
          <p:cNvSpPr/>
          <p:nvPr/>
        </p:nvSpPr>
        <p:spPr>
          <a:xfrm>
            <a:off x="34290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7" name="Rectangle 1006"/>
          <p:cNvSpPr/>
          <p:nvPr/>
        </p:nvSpPr>
        <p:spPr>
          <a:xfrm>
            <a:off x="43434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8" name="Rectangle 1007"/>
          <p:cNvSpPr/>
          <p:nvPr/>
        </p:nvSpPr>
        <p:spPr>
          <a:xfrm>
            <a:off x="43434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9" name="Rectangle 1008"/>
          <p:cNvSpPr/>
          <p:nvPr/>
        </p:nvSpPr>
        <p:spPr>
          <a:xfrm>
            <a:off x="43434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0" name="Rectangle 1009"/>
          <p:cNvSpPr/>
          <p:nvPr/>
        </p:nvSpPr>
        <p:spPr>
          <a:xfrm>
            <a:off x="43434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1" name="Rectangle 1010"/>
          <p:cNvSpPr/>
          <p:nvPr/>
        </p:nvSpPr>
        <p:spPr>
          <a:xfrm>
            <a:off x="43434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2" name="Rectangle 1011"/>
          <p:cNvSpPr/>
          <p:nvPr/>
        </p:nvSpPr>
        <p:spPr>
          <a:xfrm>
            <a:off x="40386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3" name="Rectangle 1012"/>
          <p:cNvSpPr/>
          <p:nvPr/>
        </p:nvSpPr>
        <p:spPr>
          <a:xfrm>
            <a:off x="37338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4" name="Rectangle 1023"/>
          <p:cNvSpPr/>
          <p:nvPr/>
        </p:nvSpPr>
        <p:spPr>
          <a:xfrm>
            <a:off x="37338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5" name="Rectangle 1024"/>
          <p:cNvSpPr/>
          <p:nvPr/>
        </p:nvSpPr>
        <p:spPr>
          <a:xfrm>
            <a:off x="40386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6" name="Rectangle 1025"/>
          <p:cNvSpPr/>
          <p:nvPr/>
        </p:nvSpPr>
        <p:spPr>
          <a:xfrm>
            <a:off x="37338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7" name="Rectangle 1026"/>
          <p:cNvSpPr/>
          <p:nvPr/>
        </p:nvSpPr>
        <p:spPr>
          <a:xfrm>
            <a:off x="43434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8" name="Rectangle 1027"/>
          <p:cNvSpPr/>
          <p:nvPr/>
        </p:nvSpPr>
        <p:spPr>
          <a:xfrm>
            <a:off x="43434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9" name="Rectangle 1028"/>
          <p:cNvSpPr/>
          <p:nvPr/>
        </p:nvSpPr>
        <p:spPr>
          <a:xfrm>
            <a:off x="43434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30" name="Rectangle 1029"/>
          <p:cNvSpPr/>
          <p:nvPr/>
        </p:nvSpPr>
        <p:spPr>
          <a:xfrm>
            <a:off x="70866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035" name="Rectangle 1034"/>
          <p:cNvSpPr/>
          <p:nvPr/>
        </p:nvSpPr>
        <p:spPr>
          <a:xfrm>
            <a:off x="70866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1036" name="Rectangle 1035"/>
          <p:cNvSpPr/>
          <p:nvPr/>
        </p:nvSpPr>
        <p:spPr>
          <a:xfrm>
            <a:off x="70866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1" name="Rectangle 1040"/>
          <p:cNvSpPr/>
          <p:nvPr/>
        </p:nvSpPr>
        <p:spPr>
          <a:xfrm>
            <a:off x="70866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2" name="Rectangle 1041"/>
          <p:cNvSpPr/>
          <p:nvPr/>
        </p:nvSpPr>
        <p:spPr>
          <a:xfrm>
            <a:off x="7086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3" name="Rectangle 1042"/>
          <p:cNvSpPr/>
          <p:nvPr/>
        </p:nvSpPr>
        <p:spPr>
          <a:xfrm>
            <a:off x="58674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1044" name="Rectangle 1043"/>
          <p:cNvSpPr/>
          <p:nvPr/>
        </p:nvSpPr>
        <p:spPr>
          <a:xfrm>
            <a:off x="58674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5" name="Rectangle 1044"/>
          <p:cNvSpPr/>
          <p:nvPr/>
        </p:nvSpPr>
        <p:spPr>
          <a:xfrm>
            <a:off x="58674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6" name="Rectangle 1045"/>
          <p:cNvSpPr/>
          <p:nvPr/>
        </p:nvSpPr>
        <p:spPr>
          <a:xfrm>
            <a:off x="58674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62" name="Rectangle 1061"/>
          <p:cNvSpPr/>
          <p:nvPr/>
        </p:nvSpPr>
        <p:spPr>
          <a:xfrm>
            <a:off x="7086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65" name="Rectangle 1064"/>
          <p:cNvSpPr/>
          <p:nvPr/>
        </p:nvSpPr>
        <p:spPr>
          <a:xfrm>
            <a:off x="58674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67" name="Rectangle 1066"/>
          <p:cNvSpPr/>
          <p:nvPr/>
        </p:nvSpPr>
        <p:spPr>
          <a:xfrm>
            <a:off x="7086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68" name="Rectangle 1067"/>
          <p:cNvSpPr/>
          <p:nvPr/>
        </p:nvSpPr>
        <p:spPr>
          <a:xfrm>
            <a:off x="70866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0" name="Rectangle 1069"/>
          <p:cNvSpPr/>
          <p:nvPr/>
        </p:nvSpPr>
        <p:spPr>
          <a:xfrm>
            <a:off x="7086600" y="762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2" name="Rectangle 1071"/>
          <p:cNvSpPr/>
          <p:nvPr/>
        </p:nvSpPr>
        <p:spPr>
          <a:xfrm>
            <a:off x="70866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2" name="Rectangle 1081"/>
          <p:cNvSpPr/>
          <p:nvPr/>
        </p:nvSpPr>
        <p:spPr>
          <a:xfrm>
            <a:off x="70866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5" name="Rectangle 1084"/>
          <p:cNvSpPr/>
          <p:nvPr/>
        </p:nvSpPr>
        <p:spPr>
          <a:xfrm>
            <a:off x="70866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9" name="Rectangle 1088"/>
          <p:cNvSpPr/>
          <p:nvPr/>
        </p:nvSpPr>
        <p:spPr>
          <a:xfrm>
            <a:off x="64770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0" name="Rectangle 1089"/>
          <p:cNvSpPr/>
          <p:nvPr/>
        </p:nvSpPr>
        <p:spPr>
          <a:xfrm>
            <a:off x="61722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1" name="Rectangle 1090"/>
          <p:cNvSpPr/>
          <p:nvPr/>
        </p:nvSpPr>
        <p:spPr>
          <a:xfrm>
            <a:off x="64770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2" name="Rectangle 1091"/>
          <p:cNvSpPr/>
          <p:nvPr/>
        </p:nvSpPr>
        <p:spPr>
          <a:xfrm>
            <a:off x="61722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3" name="Rectangle 1092"/>
          <p:cNvSpPr/>
          <p:nvPr/>
        </p:nvSpPr>
        <p:spPr>
          <a:xfrm>
            <a:off x="64770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4" name="Rectangle 1093"/>
          <p:cNvSpPr/>
          <p:nvPr/>
        </p:nvSpPr>
        <p:spPr>
          <a:xfrm>
            <a:off x="61722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5" name="Rectangle 1094"/>
          <p:cNvSpPr/>
          <p:nvPr/>
        </p:nvSpPr>
        <p:spPr>
          <a:xfrm>
            <a:off x="64770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8" name="Rectangle 1097"/>
          <p:cNvSpPr/>
          <p:nvPr/>
        </p:nvSpPr>
        <p:spPr>
          <a:xfrm>
            <a:off x="61722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1" name="Rectangle 1100"/>
          <p:cNvSpPr/>
          <p:nvPr/>
        </p:nvSpPr>
        <p:spPr>
          <a:xfrm>
            <a:off x="61722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3" name="Rectangle 1102"/>
          <p:cNvSpPr/>
          <p:nvPr/>
        </p:nvSpPr>
        <p:spPr>
          <a:xfrm>
            <a:off x="61722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4" name="Rectangle 1103"/>
          <p:cNvSpPr/>
          <p:nvPr/>
        </p:nvSpPr>
        <p:spPr>
          <a:xfrm>
            <a:off x="64770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0" name="Rectangle 1109"/>
          <p:cNvSpPr/>
          <p:nvPr/>
        </p:nvSpPr>
        <p:spPr>
          <a:xfrm>
            <a:off x="67818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1" name="Rectangle 1110"/>
          <p:cNvSpPr/>
          <p:nvPr/>
        </p:nvSpPr>
        <p:spPr>
          <a:xfrm>
            <a:off x="67818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2" name="Rectangle 1111"/>
          <p:cNvSpPr/>
          <p:nvPr/>
        </p:nvSpPr>
        <p:spPr>
          <a:xfrm>
            <a:off x="67818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3" name="Rectangle 1112"/>
          <p:cNvSpPr/>
          <p:nvPr/>
        </p:nvSpPr>
        <p:spPr>
          <a:xfrm>
            <a:off x="67818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4" name="Rectangle 1113"/>
          <p:cNvSpPr/>
          <p:nvPr/>
        </p:nvSpPr>
        <p:spPr>
          <a:xfrm>
            <a:off x="7086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6" name="Rectangle 1115"/>
          <p:cNvSpPr/>
          <p:nvPr/>
        </p:nvSpPr>
        <p:spPr>
          <a:xfrm>
            <a:off x="67818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8" name="Rectangle 1117"/>
          <p:cNvSpPr/>
          <p:nvPr/>
        </p:nvSpPr>
        <p:spPr>
          <a:xfrm>
            <a:off x="67818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9" name="Rectangle 1118"/>
          <p:cNvSpPr/>
          <p:nvPr/>
        </p:nvSpPr>
        <p:spPr>
          <a:xfrm>
            <a:off x="70866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1" name="Rectangle 1120"/>
          <p:cNvSpPr/>
          <p:nvPr/>
        </p:nvSpPr>
        <p:spPr>
          <a:xfrm>
            <a:off x="58674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122" name="Rectangle 1121"/>
          <p:cNvSpPr/>
          <p:nvPr/>
        </p:nvSpPr>
        <p:spPr>
          <a:xfrm>
            <a:off x="64770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3" name="Rectangle 1122"/>
          <p:cNvSpPr/>
          <p:nvPr/>
        </p:nvSpPr>
        <p:spPr>
          <a:xfrm>
            <a:off x="61722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4" name="Rectangle 1123"/>
          <p:cNvSpPr/>
          <p:nvPr/>
        </p:nvSpPr>
        <p:spPr>
          <a:xfrm>
            <a:off x="67818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5" name="Rectangle 1124"/>
          <p:cNvSpPr/>
          <p:nvPr/>
        </p:nvSpPr>
        <p:spPr>
          <a:xfrm>
            <a:off x="58674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6" name="Rectangle 1125"/>
          <p:cNvSpPr/>
          <p:nvPr/>
        </p:nvSpPr>
        <p:spPr>
          <a:xfrm>
            <a:off x="58674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7" name="Rectangle 1126"/>
          <p:cNvSpPr/>
          <p:nvPr/>
        </p:nvSpPr>
        <p:spPr>
          <a:xfrm>
            <a:off x="58674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8" name="Rectangle 1127"/>
          <p:cNvSpPr/>
          <p:nvPr/>
        </p:nvSpPr>
        <p:spPr>
          <a:xfrm>
            <a:off x="64770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9" name="Rectangle 1128"/>
          <p:cNvSpPr/>
          <p:nvPr/>
        </p:nvSpPr>
        <p:spPr>
          <a:xfrm>
            <a:off x="61722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30" name="Rectangle 1129"/>
          <p:cNvSpPr/>
          <p:nvPr/>
        </p:nvSpPr>
        <p:spPr>
          <a:xfrm>
            <a:off x="64770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31" name="Rectangle 1130"/>
          <p:cNvSpPr/>
          <p:nvPr/>
        </p:nvSpPr>
        <p:spPr>
          <a:xfrm>
            <a:off x="61722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32" name="Rectangle 1131"/>
          <p:cNvSpPr/>
          <p:nvPr/>
        </p:nvSpPr>
        <p:spPr>
          <a:xfrm>
            <a:off x="6781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33" name="Rectangle 1132"/>
          <p:cNvSpPr/>
          <p:nvPr/>
        </p:nvSpPr>
        <p:spPr>
          <a:xfrm>
            <a:off x="58674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34" name="Rectangle 1133"/>
          <p:cNvSpPr/>
          <p:nvPr/>
        </p:nvSpPr>
        <p:spPr>
          <a:xfrm>
            <a:off x="67818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35" name="Rectangle 1134"/>
          <p:cNvSpPr/>
          <p:nvPr/>
        </p:nvSpPr>
        <p:spPr>
          <a:xfrm>
            <a:off x="67818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36" name="Rectangle 1135"/>
          <p:cNvSpPr/>
          <p:nvPr/>
        </p:nvSpPr>
        <p:spPr>
          <a:xfrm>
            <a:off x="67818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37" name="Rectangle 1136"/>
          <p:cNvSpPr/>
          <p:nvPr/>
        </p:nvSpPr>
        <p:spPr>
          <a:xfrm>
            <a:off x="67818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38" name="Rectangle 1137"/>
          <p:cNvSpPr/>
          <p:nvPr/>
        </p:nvSpPr>
        <p:spPr>
          <a:xfrm>
            <a:off x="6781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39" name="Rectangle 1138"/>
          <p:cNvSpPr/>
          <p:nvPr/>
        </p:nvSpPr>
        <p:spPr>
          <a:xfrm>
            <a:off x="64770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40" name="Rectangle 1139"/>
          <p:cNvSpPr/>
          <p:nvPr/>
        </p:nvSpPr>
        <p:spPr>
          <a:xfrm>
            <a:off x="61722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41" name="Rectangle 1140"/>
          <p:cNvSpPr/>
          <p:nvPr/>
        </p:nvSpPr>
        <p:spPr>
          <a:xfrm>
            <a:off x="61722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42" name="Rectangle 1141"/>
          <p:cNvSpPr/>
          <p:nvPr/>
        </p:nvSpPr>
        <p:spPr>
          <a:xfrm>
            <a:off x="64770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43" name="Rectangle 1142"/>
          <p:cNvSpPr/>
          <p:nvPr/>
        </p:nvSpPr>
        <p:spPr>
          <a:xfrm>
            <a:off x="61722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44" name="Rectangle 1143"/>
          <p:cNvSpPr/>
          <p:nvPr/>
        </p:nvSpPr>
        <p:spPr>
          <a:xfrm>
            <a:off x="67818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45" name="Rectangle 1144"/>
          <p:cNvSpPr/>
          <p:nvPr/>
        </p:nvSpPr>
        <p:spPr>
          <a:xfrm>
            <a:off x="67818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46" name="Rectangle 1145"/>
          <p:cNvSpPr/>
          <p:nvPr/>
        </p:nvSpPr>
        <p:spPr>
          <a:xfrm>
            <a:off x="67818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47" name="Rectangle 1146"/>
          <p:cNvSpPr/>
          <p:nvPr/>
        </p:nvSpPr>
        <p:spPr>
          <a:xfrm>
            <a:off x="70866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152" name="Rectangle 1151"/>
          <p:cNvSpPr/>
          <p:nvPr/>
        </p:nvSpPr>
        <p:spPr>
          <a:xfrm>
            <a:off x="70866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1153" name="Rectangle 1152"/>
          <p:cNvSpPr/>
          <p:nvPr/>
        </p:nvSpPr>
        <p:spPr>
          <a:xfrm>
            <a:off x="70866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56" name="Rectangle 1155"/>
          <p:cNvSpPr/>
          <p:nvPr/>
        </p:nvSpPr>
        <p:spPr>
          <a:xfrm>
            <a:off x="70866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57" name="Rectangle 1156"/>
          <p:cNvSpPr/>
          <p:nvPr/>
        </p:nvSpPr>
        <p:spPr>
          <a:xfrm>
            <a:off x="7086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58" name="Rectangle 1157"/>
          <p:cNvSpPr/>
          <p:nvPr/>
        </p:nvSpPr>
        <p:spPr>
          <a:xfrm>
            <a:off x="58674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1159" name="Rectangle 1158"/>
          <p:cNvSpPr/>
          <p:nvPr/>
        </p:nvSpPr>
        <p:spPr>
          <a:xfrm>
            <a:off x="58674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60" name="Rectangle 1159"/>
          <p:cNvSpPr/>
          <p:nvPr/>
        </p:nvSpPr>
        <p:spPr>
          <a:xfrm>
            <a:off x="58674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61" name="Rectangle 1160"/>
          <p:cNvSpPr/>
          <p:nvPr/>
        </p:nvSpPr>
        <p:spPr>
          <a:xfrm>
            <a:off x="58674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73" name="Rectangle 1172"/>
          <p:cNvSpPr/>
          <p:nvPr/>
        </p:nvSpPr>
        <p:spPr>
          <a:xfrm>
            <a:off x="70866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76" name="Rectangle 1175"/>
          <p:cNvSpPr/>
          <p:nvPr/>
        </p:nvSpPr>
        <p:spPr>
          <a:xfrm>
            <a:off x="58674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78" name="Rectangle 1177"/>
          <p:cNvSpPr/>
          <p:nvPr/>
        </p:nvSpPr>
        <p:spPr>
          <a:xfrm>
            <a:off x="7086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79" name="Rectangle 1178"/>
          <p:cNvSpPr/>
          <p:nvPr/>
        </p:nvSpPr>
        <p:spPr>
          <a:xfrm>
            <a:off x="70866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81" name="Rectangle 1180"/>
          <p:cNvSpPr/>
          <p:nvPr/>
        </p:nvSpPr>
        <p:spPr>
          <a:xfrm>
            <a:off x="70866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83" name="Rectangle 1182"/>
          <p:cNvSpPr/>
          <p:nvPr/>
        </p:nvSpPr>
        <p:spPr>
          <a:xfrm>
            <a:off x="70866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87" name="Rectangle 1186"/>
          <p:cNvSpPr/>
          <p:nvPr/>
        </p:nvSpPr>
        <p:spPr>
          <a:xfrm>
            <a:off x="70866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90" name="Rectangle 1189"/>
          <p:cNvSpPr/>
          <p:nvPr/>
        </p:nvSpPr>
        <p:spPr>
          <a:xfrm>
            <a:off x="70866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94" name="Rectangle 1193"/>
          <p:cNvSpPr/>
          <p:nvPr/>
        </p:nvSpPr>
        <p:spPr>
          <a:xfrm>
            <a:off x="64770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95" name="Rectangle 1194"/>
          <p:cNvSpPr/>
          <p:nvPr/>
        </p:nvSpPr>
        <p:spPr>
          <a:xfrm>
            <a:off x="61722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96" name="Rectangle 1195"/>
          <p:cNvSpPr/>
          <p:nvPr/>
        </p:nvSpPr>
        <p:spPr>
          <a:xfrm>
            <a:off x="64770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97" name="Rectangle 1196"/>
          <p:cNvSpPr/>
          <p:nvPr/>
        </p:nvSpPr>
        <p:spPr>
          <a:xfrm>
            <a:off x="61722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98" name="Rectangle 1197"/>
          <p:cNvSpPr/>
          <p:nvPr/>
        </p:nvSpPr>
        <p:spPr>
          <a:xfrm>
            <a:off x="64770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99" name="Rectangle 1198"/>
          <p:cNvSpPr/>
          <p:nvPr/>
        </p:nvSpPr>
        <p:spPr>
          <a:xfrm>
            <a:off x="61722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00" name="Rectangle 1199"/>
          <p:cNvSpPr/>
          <p:nvPr/>
        </p:nvSpPr>
        <p:spPr>
          <a:xfrm>
            <a:off x="64770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01" name="Rectangle 1200"/>
          <p:cNvSpPr/>
          <p:nvPr/>
        </p:nvSpPr>
        <p:spPr>
          <a:xfrm>
            <a:off x="61722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04" name="Rectangle 1203"/>
          <p:cNvSpPr/>
          <p:nvPr/>
        </p:nvSpPr>
        <p:spPr>
          <a:xfrm>
            <a:off x="61722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06" name="Rectangle 1205"/>
          <p:cNvSpPr/>
          <p:nvPr/>
        </p:nvSpPr>
        <p:spPr>
          <a:xfrm>
            <a:off x="61722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07" name="Rectangle 1206"/>
          <p:cNvSpPr/>
          <p:nvPr/>
        </p:nvSpPr>
        <p:spPr>
          <a:xfrm>
            <a:off x="64770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10" name="Rectangle 1209"/>
          <p:cNvSpPr/>
          <p:nvPr/>
        </p:nvSpPr>
        <p:spPr>
          <a:xfrm>
            <a:off x="67818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11" name="Rectangle 1210"/>
          <p:cNvSpPr/>
          <p:nvPr/>
        </p:nvSpPr>
        <p:spPr>
          <a:xfrm>
            <a:off x="67818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12" name="Rectangle 1211"/>
          <p:cNvSpPr/>
          <p:nvPr/>
        </p:nvSpPr>
        <p:spPr>
          <a:xfrm>
            <a:off x="67818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13" name="Rectangle 1212"/>
          <p:cNvSpPr/>
          <p:nvPr/>
        </p:nvSpPr>
        <p:spPr>
          <a:xfrm>
            <a:off x="67818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14" name="Rectangle 1213"/>
          <p:cNvSpPr/>
          <p:nvPr/>
        </p:nvSpPr>
        <p:spPr>
          <a:xfrm>
            <a:off x="7086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16" name="Rectangle 1215"/>
          <p:cNvSpPr/>
          <p:nvPr/>
        </p:nvSpPr>
        <p:spPr>
          <a:xfrm>
            <a:off x="67818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18" name="Rectangle 1217"/>
          <p:cNvSpPr/>
          <p:nvPr/>
        </p:nvSpPr>
        <p:spPr>
          <a:xfrm>
            <a:off x="67818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19" name="Rectangle 1218"/>
          <p:cNvSpPr/>
          <p:nvPr/>
        </p:nvSpPr>
        <p:spPr>
          <a:xfrm>
            <a:off x="70866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21" name="Rectangle 1220"/>
          <p:cNvSpPr/>
          <p:nvPr/>
        </p:nvSpPr>
        <p:spPr>
          <a:xfrm>
            <a:off x="58674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222" name="Rectangle 1221"/>
          <p:cNvSpPr/>
          <p:nvPr/>
        </p:nvSpPr>
        <p:spPr>
          <a:xfrm>
            <a:off x="64770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23" name="Rectangle 1222"/>
          <p:cNvSpPr/>
          <p:nvPr/>
        </p:nvSpPr>
        <p:spPr>
          <a:xfrm>
            <a:off x="61722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24" name="Rectangle 1223"/>
          <p:cNvSpPr/>
          <p:nvPr/>
        </p:nvSpPr>
        <p:spPr>
          <a:xfrm>
            <a:off x="67818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25" name="Rectangle 1224"/>
          <p:cNvSpPr/>
          <p:nvPr/>
        </p:nvSpPr>
        <p:spPr>
          <a:xfrm>
            <a:off x="58674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26" name="Rectangle 1225"/>
          <p:cNvSpPr/>
          <p:nvPr/>
        </p:nvSpPr>
        <p:spPr>
          <a:xfrm>
            <a:off x="58674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27" name="Rectangle 1226"/>
          <p:cNvSpPr/>
          <p:nvPr/>
        </p:nvSpPr>
        <p:spPr>
          <a:xfrm>
            <a:off x="5867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28" name="Rectangle 1227"/>
          <p:cNvSpPr/>
          <p:nvPr/>
        </p:nvSpPr>
        <p:spPr>
          <a:xfrm>
            <a:off x="64770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29" name="Rectangle 1228"/>
          <p:cNvSpPr/>
          <p:nvPr/>
        </p:nvSpPr>
        <p:spPr>
          <a:xfrm>
            <a:off x="61722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30" name="Rectangle 1229"/>
          <p:cNvSpPr/>
          <p:nvPr/>
        </p:nvSpPr>
        <p:spPr>
          <a:xfrm>
            <a:off x="64770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31" name="Rectangle 1230"/>
          <p:cNvSpPr/>
          <p:nvPr/>
        </p:nvSpPr>
        <p:spPr>
          <a:xfrm>
            <a:off x="61722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32" name="Rectangle 1231"/>
          <p:cNvSpPr/>
          <p:nvPr/>
        </p:nvSpPr>
        <p:spPr>
          <a:xfrm>
            <a:off x="67818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33" name="Rectangle 1232"/>
          <p:cNvSpPr/>
          <p:nvPr/>
        </p:nvSpPr>
        <p:spPr>
          <a:xfrm>
            <a:off x="5867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34" name="Rectangle 1233"/>
          <p:cNvSpPr/>
          <p:nvPr/>
        </p:nvSpPr>
        <p:spPr>
          <a:xfrm>
            <a:off x="67818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35" name="Rectangle 1234"/>
          <p:cNvSpPr/>
          <p:nvPr/>
        </p:nvSpPr>
        <p:spPr>
          <a:xfrm>
            <a:off x="67818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36" name="Rectangle 1235"/>
          <p:cNvSpPr/>
          <p:nvPr/>
        </p:nvSpPr>
        <p:spPr>
          <a:xfrm>
            <a:off x="67818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37" name="Rectangle 1236"/>
          <p:cNvSpPr/>
          <p:nvPr/>
        </p:nvSpPr>
        <p:spPr>
          <a:xfrm>
            <a:off x="67818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38" name="Rectangle 1237"/>
          <p:cNvSpPr/>
          <p:nvPr/>
        </p:nvSpPr>
        <p:spPr>
          <a:xfrm>
            <a:off x="67818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39" name="Rectangle 1238"/>
          <p:cNvSpPr/>
          <p:nvPr/>
        </p:nvSpPr>
        <p:spPr>
          <a:xfrm>
            <a:off x="64770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40" name="Rectangle 1239"/>
          <p:cNvSpPr/>
          <p:nvPr/>
        </p:nvSpPr>
        <p:spPr>
          <a:xfrm>
            <a:off x="61722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41" name="Rectangle 1240"/>
          <p:cNvSpPr/>
          <p:nvPr/>
        </p:nvSpPr>
        <p:spPr>
          <a:xfrm>
            <a:off x="61722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42" name="Rectangle 1241"/>
          <p:cNvSpPr/>
          <p:nvPr/>
        </p:nvSpPr>
        <p:spPr>
          <a:xfrm>
            <a:off x="64770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43" name="Rectangle 1242"/>
          <p:cNvSpPr/>
          <p:nvPr/>
        </p:nvSpPr>
        <p:spPr>
          <a:xfrm>
            <a:off x="61722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44" name="Rectangle 1243"/>
          <p:cNvSpPr/>
          <p:nvPr/>
        </p:nvSpPr>
        <p:spPr>
          <a:xfrm>
            <a:off x="6781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45" name="Rectangle 1244"/>
          <p:cNvSpPr/>
          <p:nvPr/>
        </p:nvSpPr>
        <p:spPr>
          <a:xfrm>
            <a:off x="67818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46" name="Rectangle 1245"/>
          <p:cNvSpPr/>
          <p:nvPr/>
        </p:nvSpPr>
        <p:spPr>
          <a:xfrm>
            <a:off x="6781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47" name="Rectangle 1246"/>
          <p:cNvSpPr/>
          <p:nvPr/>
        </p:nvSpPr>
        <p:spPr>
          <a:xfrm>
            <a:off x="7086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252" name="Rectangle 1251"/>
          <p:cNvSpPr/>
          <p:nvPr/>
        </p:nvSpPr>
        <p:spPr>
          <a:xfrm>
            <a:off x="70866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1253" name="Rectangle 1252"/>
          <p:cNvSpPr/>
          <p:nvPr/>
        </p:nvSpPr>
        <p:spPr>
          <a:xfrm>
            <a:off x="7086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56" name="Rectangle 1255"/>
          <p:cNvSpPr/>
          <p:nvPr/>
        </p:nvSpPr>
        <p:spPr>
          <a:xfrm>
            <a:off x="5867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1257" name="Rectangle 1256"/>
          <p:cNvSpPr/>
          <p:nvPr/>
        </p:nvSpPr>
        <p:spPr>
          <a:xfrm>
            <a:off x="5867400" y="7162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67" name="Rectangle 1266"/>
          <p:cNvSpPr/>
          <p:nvPr/>
        </p:nvSpPr>
        <p:spPr>
          <a:xfrm>
            <a:off x="70866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70" name="Rectangle 1269"/>
          <p:cNvSpPr/>
          <p:nvPr/>
        </p:nvSpPr>
        <p:spPr>
          <a:xfrm>
            <a:off x="58674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72" name="Rectangle 1271"/>
          <p:cNvSpPr/>
          <p:nvPr/>
        </p:nvSpPr>
        <p:spPr>
          <a:xfrm>
            <a:off x="70866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74" name="Rectangle 1273"/>
          <p:cNvSpPr/>
          <p:nvPr/>
        </p:nvSpPr>
        <p:spPr>
          <a:xfrm>
            <a:off x="70866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76" name="Rectangle 1275"/>
          <p:cNvSpPr/>
          <p:nvPr/>
        </p:nvSpPr>
        <p:spPr>
          <a:xfrm>
            <a:off x="70866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80" name="Rectangle 1279"/>
          <p:cNvSpPr/>
          <p:nvPr/>
        </p:nvSpPr>
        <p:spPr>
          <a:xfrm>
            <a:off x="70866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82" name="Rectangle 1281"/>
          <p:cNvSpPr/>
          <p:nvPr/>
        </p:nvSpPr>
        <p:spPr>
          <a:xfrm>
            <a:off x="70866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86" name="Rectangle 1285"/>
          <p:cNvSpPr/>
          <p:nvPr/>
        </p:nvSpPr>
        <p:spPr>
          <a:xfrm>
            <a:off x="6477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87" name="Rectangle 1286"/>
          <p:cNvSpPr/>
          <p:nvPr/>
        </p:nvSpPr>
        <p:spPr>
          <a:xfrm>
            <a:off x="6172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88" name="Rectangle 1287"/>
          <p:cNvSpPr/>
          <p:nvPr/>
        </p:nvSpPr>
        <p:spPr>
          <a:xfrm>
            <a:off x="64770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89" name="Rectangle 1288"/>
          <p:cNvSpPr/>
          <p:nvPr/>
        </p:nvSpPr>
        <p:spPr>
          <a:xfrm>
            <a:off x="6172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90" name="Rectangle 1289"/>
          <p:cNvSpPr/>
          <p:nvPr/>
        </p:nvSpPr>
        <p:spPr>
          <a:xfrm>
            <a:off x="61722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91" name="Rectangle 1290"/>
          <p:cNvSpPr/>
          <p:nvPr/>
        </p:nvSpPr>
        <p:spPr>
          <a:xfrm>
            <a:off x="61722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92" name="Rectangle 1291"/>
          <p:cNvSpPr/>
          <p:nvPr/>
        </p:nvSpPr>
        <p:spPr>
          <a:xfrm>
            <a:off x="64770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93" name="Rectangle 1292"/>
          <p:cNvSpPr/>
          <p:nvPr/>
        </p:nvSpPr>
        <p:spPr>
          <a:xfrm>
            <a:off x="67818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94" name="Rectangle 1293"/>
          <p:cNvSpPr/>
          <p:nvPr/>
        </p:nvSpPr>
        <p:spPr>
          <a:xfrm>
            <a:off x="6781800" y="7162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95" name="Rectangle 1294"/>
          <p:cNvSpPr/>
          <p:nvPr/>
        </p:nvSpPr>
        <p:spPr>
          <a:xfrm>
            <a:off x="70866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96" name="Rectangle 1295"/>
          <p:cNvSpPr/>
          <p:nvPr/>
        </p:nvSpPr>
        <p:spPr>
          <a:xfrm>
            <a:off x="67818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97" name="Rectangle 1296"/>
          <p:cNvSpPr/>
          <p:nvPr/>
        </p:nvSpPr>
        <p:spPr>
          <a:xfrm>
            <a:off x="67818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98" name="Rectangle 1297"/>
          <p:cNvSpPr/>
          <p:nvPr/>
        </p:nvSpPr>
        <p:spPr>
          <a:xfrm>
            <a:off x="70866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99" name="Rectangle 1298"/>
          <p:cNvSpPr/>
          <p:nvPr/>
        </p:nvSpPr>
        <p:spPr>
          <a:xfrm>
            <a:off x="58674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300" name="Rectangle 1299"/>
          <p:cNvSpPr/>
          <p:nvPr/>
        </p:nvSpPr>
        <p:spPr>
          <a:xfrm>
            <a:off x="64770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01" name="Rectangle 1300"/>
          <p:cNvSpPr/>
          <p:nvPr/>
        </p:nvSpPr>
        <p:spPr>
          <a:xfrm>
            <a:off x="61722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02" name="Rectangle 1301"/>
          <p:cNvSpPr/>
          <p:nvPr/>
        </p:nvSpPr>
        <p:spPr>
          <a:xfrm>
            <a:off x="67818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03" name="Rectangle 1302"/>
          <p:cNvSpPr/>
          <p:nvPr/>
        </p:nvSpPr>
        <p:spPr>
          <a:xfrm>
            <a:off x="58674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04" name="Rectangle 1303"/>
          <p:cNvSpPr/>
          <p:nvPr/>
        </p:nvSpPr>
        <p:spPr>
          <a:xfrm>
            <a:off x="58674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05" name="Rectangle 1304"/>
          <p:cNvSpPr/>
          <p:nvPr/>
        </p:nvSpPr>
        <p:spPr>
          <a:xfrm>
            <a:off x="58674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06" name="Rectangle 1305"/>
          <p:cNvSpPr/>
          <p:nvPr/>
        </p:nvSpPr>
        <p:spPr>
          <a:xfrm>
            <a:off x="64770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07" name="Rectangle 1306"/>
          <p:cNvSpPr/>
          <p:nvPr/>
        </p:nvSpPr>
        <p:spPr>
          <a:xfrm>
            <a:off x="61722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08" name="Rectangle 1307"/>
          <p:cNvSpPr/>
          <p:nvPr/>
        </p:nvSpPr>
        <p:spPr>
          <a:xfrm>
            <a:off x="64770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09" name="Rectangle 1308"/>
          <p:cNvSpPr/>
          <p:nvPr/>
        </p:nvSpPr>
        <p:spPr>
          <a:xfrm>
            <a:off x="61722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10" name="Rectangle 1309"/>
          <p:cNvSpPr/>
          <p:nvPr/>
        </p:nvSpPr>
        <p:spPr>
          <a:xfrm>
            <a:off x="67818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11" name="Rectangle 1310"/>
          <p:cNvSpPr/>
          <p:nvPr/>
        </p:nvSpPr>
        <p:spPr>
          <a:xfrm>
            <a:off x="58674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12" name="Rectangle 1311"/>
          <p:cNvSpPr/>
          <p:nvPr/>
        </p:nvSpPr>
        <p:spPr>
          <a:xfrm>
            <a:off x="67818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13" name="Rectangle 1312"/>
          <p:cNvSpPr/>
          <p:nvPr/>
        </p:nvSpPr>
        <p:spPr>
          <a:xfrm>
            <a:off x="67818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14" name="Rectangle 1313"/>
          <p:cNvSpPr/>
          <p:nvPr/>
        </p:nvSpPr>
        <p:spPr>
          <a:xfrm>
            <a:off x="67818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15" name="Rectangle 1314"/>
          <p:cNvSpPr/>
          <p:nvPr/>
        </p:nvSpPr>
        <p:spPr>
          <a:xfrm>
            <a:off x="67818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16" name="Rectangle 1315"/>
          <p:cNvSpPr/>
          <p:nvPr/>
        </p:nvSpPr>
        <p:spPr>
          <a:xfrm>
            <a:off x="67818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17" name="Rectangle 1316"/>
          <p:cNvSpPr/>
          <p:nvPr/>
        </p:nvSpPr>
        <p:spPr>
          <a:xfrm>
            <a:off x="64770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18" name="Rectangle 1317"/>
          <p:cNvSpPr/>
          <p:nvPr/>
        </p:nvSpPr>
        <p:spPr>
          <a:xfrm>
            <a:off x="61722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19" name="Rectangle 1318"/>
          <p:cNvSpPr/>
          <p:nvPr/>
        </p:nvSpPr>
        <p:spPr>
          <a:xfrm>
            <a:off x="61722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20" name="Rectangle 1319"/>
          <p:cNvSpPr/>
          <p:nvPr/>
        </p:nvSpPr>
        <p:spPr>
          <a:xfrm>
            <a:off x="64770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21" name="Rectangle 1320"/>
          <p:cNvSpPr/>
          <p:nvPr/>
        </p:nvSpPr>
        <p:spPr>
          <a:xfrm>
            <a:off x="61722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22" name="Rectangle 1321"/>
          <p:cNvSpPr/>
          <p:nvPr/>
        </p:nvSpPr>
        <p:spPr>
          <a:xfrm>
            <a:off x="67818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23" name="Rectangle 1322"/>
          <p:cNvSpPr/>
          <p:nvPr/>
        </p:nvSpPr>
        <p:spPr>
          <a:xfrm>
            <a:off x="67818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24" name="Rectangle 1323"/>
          <p:cNvSpPr/>
          <p:nvPr/>
        </p:nvSpPr>
        <p:spPr>
          <a:xfrm>
            <a:off x="67818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8" name="Rectangle 887"/>
          <p:cNvSpPr/>
          <p:nvPr/>
        </p:nvSpPr>
        <p:spPr>
          <a:xfrm>
            <a:off x="990600" y="533400"/>
            <a:ext cx="64008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9" name="Rectangle 888"/>
          <p:cNvSpPr/>
          <p:nvPr/>
        </p:nvSpPr>
        <p:spPr>
          <a:xfrm>
            <a:off x="685799" y="533400"/>
            <a:ext cx="154093" cy="693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0" name="Rectangle 889"/>
          <p:cNvSpPr/>
          <p:nvPr/>
        </p:nvSpPr>
        <p:spPr>
          <a:xfrm>
            <a:off x="7543800" y="533400"/>
            <a:ext cx="154093" cy="693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9" name="Rectangle 1808"/>
          <p:cNvSpPr/>
          <p:nvPr/>
        </p:nvSpPr>
        <p:spPr>
          <a:xfrm>
            <a:off x="990600" y="762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5" name="Rectangle 1814"/>
          <p:cNvSpPr/>
          <p:nvPr/>
        </p:nvSpPr>
        <p:spPr>
          <a:xfrm>
            <a:off x="9906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7" name="Rectangle 1816"/>
          <p:cNvSpPr/>
          <p:nvPr/>
        </p:nvSpPr>
        <p:spPr>
          <a:xfrm>
            <a:off x="9906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6" name="Rectangle 1825"/>
          <p:cNvSpPr/>
          <p:nvPr/>
        </p:nvSpPr>
        <p:spPr>
          <a:xfrm>
            <a:off x="990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7" name="Rectangle 1826"/>
          <p:cNvSpPr/>
          <p:nvPr/>
        </p:nvSpPr>
        <p:spPr>
          <a:xfrm>
            <a:off x="9906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9" name="Rectangle 1828"/>
          <p:cNvSpPr/>
          <p:nvPr/>
        </p:nvSpPr>
        <p:spPr>
          <a:xfrm>
            <a:off x="9906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37" name="Rectangle 736"/>
          <p:cNvSpPr/>
          <p:nvPr/>
        </p:nvSpPr>
        <p:spPr>
          <a:xfrm>
            <a:off x="9906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1" name="Rectangle 740"/>
          <p:cNvSpPr/>
          <p:nvPr/>
        </p:nvSpPr>
        <p:spPr>
          <a:xfrm>
            <a:off x="9906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2" name="Rectangle 741"/>
          <p:cNvSpPr/>
          <p:nvPr/>
        </p:nvSpPr>
        <p:spPr>
          <a:xfrm>
            <a:off x="9906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4" name="Rectangle 743"/>
          <p:cNvSpPr/>
          <p:nvPr/>
        </p:nvSpPr>
        <p:spPr>
          <a:xfrm>
            <a:off x="990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5" name="Rectangle 744"/>
          <p:cNvSpPr/>
          <p:nvPr/>
        </p:nvSpPr>
        <p:spPr>
          <a:xfrm>
            <a:off x="9906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6" name="Rectangle 745"/>
          <p:cNvSpPr/>
          <p:nvPr/>
        </p:nvSpPr>
        <p:spPr>
          <a:xfrm>
            <a:off x="9906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8" name="Rectangle 747"/>
          <p:cNvSpPr/>
          <p:nvPr/>
        </p:nvSpPr>
        <p:spPr>
          <a:xfrm>
            <a:off x="9906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2" name="Rectangle 751"/>
          <p:cNvSpPr/>
          <p:nvPr/>
        </p:nvSpPr>
        <p:spPr>
          <a:xfrm>
            <a:off x="9906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3" name="Rectangle 752"/>
          <p:cNvSpPr/>
          <p:nvPr/>
        </p:nvSpPr>
        <p:spPr>
          <a:xfrm>
            <a:off x="9906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5" name="Rectangle 754"/>
          <p:cNvSpPr/>
          <p:nvPr/>
        </p:nvSpPr>
        <p:spPr>
          <a:xfrm>
            <a:off x="990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6" name="Rectangle 755"/>
          <p:cNvSpPr/>
          <p:nvPr/>
        </p:nvSpPr>
        <p:spPr>
          <a:xfrm>
            <a:off x="9906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7" name="Rectangle 756"/>
          <p:cNvSpPr/>
          <p:nvPr/>
        </p:nvSpPr>
        <p:spPr>
          <a:xfrm>
            <a:off x="9906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9" name="Rectangle 758"/>
          <p:cNvSpPr/>
          <p:nvPr/>
        </p:nvSpPr>
        <p:spPr>
          <a:xfrm>
            <a:off x="9906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3" name="Rectangle 762"/>
          <p:cNvSpPr/>
          <p:nvPr/>
        </p:nvSpPr>
        <p:spPr>
          <a:xfrm>
            <a:off x="9906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4" name="Rectangle 763"/>
          <p:cNvSpPr/>
          <p:nvPr/>
        </p:nvSpPr>
        <p:spPr>
          <a:xfrm>
            <a:off x="9906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6" name="Rectangle 765"/>
          <p:cNvSpPr/>
          <p:nvPr/>
        </p:nvSpPr>
        <p:spPr>
          <a:xfrm>
            <a:off x="990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7" name="Rectangle 766"/>
          <p:cNvSpPr/>
          <p:nvPr/>
        </p:nvSpPr>
        <p:spPr>
          <a:xfrm>
            <a:off x="9906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8" name="Rectangle 767"/>
          <p:cNvSpPr/>
          <p:nvPr/>
        </p:nvSpPr>
        <p:spPr>
          <a:xfrm>
            <a:off x="9906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0" name="Rectangle 769"/>
          <p:cNvSpPr/>
          <p:nvPr/>
        </p:nvSpPr>
        <p:spPr>
          <a:xfrm>
            <a:off x="9906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4" name="Rectangle 773"/>
          <p:cNvSpPr/>
          <p:nvPr/>
        </p:nvSpPr>
        <p:spPr>
          <a:xfrm>
            <a:off x="9906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5" name="Rectangle 774"/>
          <p:cNvSpPr/>
          <p:nvPr/>
        </p:nvSpPr>
        <p:spPr>
          <a:xfrm>
            <a:off x="9906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7" name="Rectangle 776"/>
          <p:cNvSpPr/>
          <p:nvPr/>
        </p:nvSpPr>
        <p:spPr>
          <a:xfrm>
            <a:off x="9906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8" name="Rectangle 777"/>
          <p:cNvSpPr/>
          <p:nvPr/>
        </p:nvSpPr>
        <p:spPr>
          <a:xfrm>
            <a:off x="9906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9" name="Rectangle 778"/>
          <p:cNvSpPr/>
          <p:nvPr/>
        </p:nvSpPr>
        <p:spPr>
          <a:xfrm>
            <a:off x="9906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1" name="Rectangle 780"/>
          <p:cNvSpPr/>
          <p:nvPr/>
        </p:nvSpPr>
        <p:spPr>
          <a:xfrm>
            <a:off x="990600" y="6858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6" name="Rectangle 785"/>
          <p:cNvSpPr/>
          <p:nvPr/>
        </p:nvSpPr>
        <p:spPr>
          <a:xfrm>
            <a:off x="9906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1" name="Rectangle 790"/>
          <p:cNvSpPr/>
          <p:nvPr/>
        </p:nvSpPr>
        <p:spPr>
          <a:xfrm>
            <a:off x="1295400" y="762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2" name="Rectangle 791"/>
          <p:cNvSpPr/>
          <p:nvPr/>
        </p:nvSpPr>
        <p:spPr>
          <a:xfrm>
            <a:off x="12954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3" name="Rectangle 792"/>
          <p:cNvSpPr/>
          <p:nvPr/>
        </p:nvSpPr>
        <p:spPr>
          <a:xfrm>
            <a:off x="1600200" y="762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4" name="Rectangle 793"/>
          <p:cNvSpPr/>
          <p:nvPr/>
        </p:nvSpPr>
        <p:spPr>
          <a:xfrm>
            <a:off x="12954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5" name="Rectangle 794"/>
          <p:cNvSpPr/>
          <p:nvPr/>
        </p:nvSpPr>
        <p:spPr>
          <a:xfrm>
            <a:off x="16002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6" name="Rectangle 795"/>
          <p:cNvSpPr/>
          <p:nvPr/>
        </p:nvSpPr>
        <p:spPr>
          <a:xfrm>
            <a:off x="16002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7" name="Rectangle 796"/>
          <p:cNvSpPr/>
          <p:nvPr/>
        </p:nvSpPr>
        <p:spPr>
          <a:xfrm>
            <a:off x="16002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8" name="Rectangle 797"/>
          <p:cNvSpPr/>
          <p:nvPr/>
        </p:nvSpPr>
        <p:spPr>
          <a:xfrm>
            <a:off x="12954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799" name="Rectangle 798"/>
          <p:cNvSpPr/>
          <p:nvPr/>
        </p:nvSpPr>
        <p:spPr>
          <a:xfrm>
            <a:off x="16002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0" name="Rectangle 799"/>
          <p:cNvSpPr/>
          <p:nvPr/>
        </p:nvSpPr>
        <p:spPr>
          <a:xfrm>
            <a:off x="12954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1" name="Rectangle 800"/>
          <p:cNvSpPr/>
          <p:nvPr/>
        </p:nvSpPr>
        <p:spPr>
          <a:xfrm>
            <a:off x="12954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2" name="Rectangle 801"/>
          <p:cNvSpPr/>
          <p:nvPr/>
        </p:nvSpPr>
        <p:spPr>
          <a:xfrm>
            <a:off x="12954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3" name="Rectangle 802"/>
          <p:cNvSpPr/>
          <p:nvPr/>
        </p:nvSpPr>
        <p:spPr>
          <a:xfrm>
            <a:off x="16002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4" name="Rectangle 803"/>
          <p:cNvSpPr/>
          <p:nvPr/>
        </p:nvSpPr>
        <p:spPr>
          <a:xfrm>
            <a:off x="16002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5" name="Rectangle 804"/>
          <p:cNvSpPr/>
          <p:nvPr/>
        </p:nvSpPr>
        <p:spPr>
          <a:xfrm>
            <a:off x="12954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6" name="Rectangle 805"/>
          <p:cNvSpPr/>
          <p:nvPr/>
        </p:nvSpPr>
        <p:spPr>
          <a:xfrm>
            <a:off x="16002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7" name="Rectangle 806"/>
          <p:cNvSpPr/>
          <p:nvPr/>
        </p:nvSpPr>
        <p:spPr>
          <a:xfrm>
            <a:off x="16002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8" name="Rectangle 807"/>
          <p:cNvSpPr/>
          <p:nvPr/>
        </p:nvSpPr>
        <p:spPr>
          <a:xfrm>
            <a:off x="16002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9" name="Rectangle 808"/>
          <p:cNvSpPr/>
          <p:nvPr/>
        </p:nvSpPr>
        <p:spPr>
          <a:xfrm>
            <a:off x="1295400" y="2590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810" name="Rectangle 809"/>
          <p:cNvSpPr/>
          <p:nvPr/>
        </p:nvSpPr>
        <p:spPr>
          <a:xfrm>
            <a:off x="1600200" y="2590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1" name="Rectangle 810"/>
          <p:cNvSpPr/>
          <p:nvPr/>
        </p:nvSpPr>
        <p:spPr>
          <a:xfrm>
            <a:off x="12954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2" name="Rectangle 811"/>
          <p:cNvSpPr/>
          <p:nvPr/>
        </p:nvSpPr>
        <p:spPr>
          <a:xfrm>
            <a:off x="12954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3" name="Rectangle 812"/>
          <p:cNvSpPr/>
          <p:nvPr/>
        </p:nvSpPr>
        <p:spPr>
          <a:xfrm>
            <a:off x="12954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4" name="Rectangle 813"/>
          <p:cNvSpPr/>
          <p:nvPr/>
        </p:nvSpPr>
        <p:spPr>
          <a:xfrm>
            <a:off x="16002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5" name="Rectangle 814"/>
          <p:cNvSpPr/>
          <p:nvPr/>
        </p:nvSpPr>
        <p:spPr>
          <a:xfrm>
            <a:off x="16002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6" name="Rectangle 815"/>
          <p:cNvSpPr/>
          <p:nvPr/>
        </p:nvSpPr>
        <p:spPr>
          <a:xfrm>
            <a:off x="12954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7" name="Rectangle 816"/>
          <p:cNvSpPr/>
          <p:nvPr/>
        </p:nvSpPr>
        <p:spPr>
          <a:xfrm>
            <a:off x="16002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8" name="Rectangle 817"/>
          <p:cNvSpPr/>
          <p:nvPr/>
        </p:nvSpPr>
        <p:spPr>
          <a:xfrm>
            <a:off x="16002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9" name="Rectangle 818"/>
          <p:cNvSpPr/>
          <p:nvPr/>
        </p:nvSpPr>
        <p:spPr>
          <a:xfrm>
            <a:off x="16002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0" name="Rectangle 819"/>
          <p:cNvSpPr/>
          <p:nvPr/>
        </p:nvSpPr>
        <p:spPr>
          <a:xfrm>
            <a:off x="1295400" y="3810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821" name="Rectangle 820"/>
          <p:cNvSpPr/>
          <p:nvPr/>
        </p:nvSpPr>
        <p:spPr>
          <a:xfrm>
            <a:off x="1600200" y="3810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2" name="Rectangle 821"/>
          <p:cNvSpPr/>
          <p:nvPr/>
        </p:nvSpPr>
        <p:spPr>
          <a:xfrm>
            <a:off x="12954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3" name="Rectangle 822"/>
          <p:cNvSpPr/>
          <p:nvPr/>
        </p:nvSpPr>
        <p:spPr>
          <a:xfrm>
            <a:off x="12954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4" name="Rectangle 823"/>
          <p:cNvSpPr/>
          <p:nvPr/>
        </p:nvSpPr>
        <p:spPr>
          <a:xfrm>
            <a:off x="12954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5" name="Rectangle 824"/>
          <p:cNvSpPr/>
          <p:nvPr/>
        </p:nvSpPr>
        <p:spPr>
          <a:xfrm>
            <a:off x="16002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6" name="Rectangle 825"/>
          <p:cNvSpPr/>
          <p:nvPr/>
        </p:nvSpPr>
        <p:spPr>
          <a:xfrm>
            <a:off x="16002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7" name="Rectangle 826"/>
          <p:cNvSpPr/>
          <p:nvPr/>
        </p:nvSpPr>
        <p:spPr>
          <a:xfrm>
            <a:off x="12954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8" name="Rectangle 827"/>
          <p:cNvSpPr/>
          <p:nvPr/>
        </p:nvSpPr>
        <p:spPr>
          <a:xfrm>
            <a:off x="16002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9" name="Rectangle 828"/>
          <p:cNvSpPr/>
          <p:nvPr/>
        </p:nvSpPr>
        <p:spPr>
          <a:xfrm>
            <a:off x="16002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0" name="Rectangle 829"/>
          <p:cNvSpPr/>
          <p:nvPr/>
        </p:nvSpPr>
        <p:spPr>
          <a:xfrm>
            <a:off x="16002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1" name="Rectangle 830"/>
          <p:cNvSpPr/>
          <p:nvPr/>
        </p:nvSpPr>
        <p:spPr>
          <a:xfrm>
            <a:off x="1295400" y="5029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832" name="Rectangle 831"/>
          <p:cNvSpPr/>
          <p:nvPr/>
        </p:nvSpPr>
        <p:spPr>
          <a:xfrm>
            <a:off x="1600200" y="5029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3" name="Rectangle 832"/>
          <p:cNvSpPr/>
          <p:nvPr/>
        </p:nvSpPr>
        <p:spPr>
          <a:xfrm>
            <a:off x="12954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4" name="Rectangle 833"/>
          <p:cNvSpPr/>
          <p:nvPr/>
        </p:nvSpPr>
        <p:spPr>
          <a:xfrm>
            <a:off x="12954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5" name="Rectangle 834"/>
          <p:cNvSpPr/>
          <p:nvPr/>
        </p:nvSpPr>
        <p:spPr>
          <a:xfrm>
            <a:off x="12954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6" name="Rectangle 835"/>
          <p:cNvSpPr/>
          <p:nvPr/>
        </p:nvSpPr>
        <p:spPr>
          <a:xfrm>
            <a:off x="16002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7" name="Rectangle 836"/>
          <p:cNvSpPr/>
          <p:nvPr/>
        </p:nvSpPr>
        <p:spPr>
          <a:xfrm>
            <a:off x="16002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8" name="Rectangle 837"/>
          <p:cNvSpPr/>
          <p:nvPr/>
        </p:nvSpPr>
        <p:spPr>
          <a:xfrm>
            <a:off x="12954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9" name="Rectangle 838"/>
          <p:cNvSpPr/>
          <p:nvPr/>
        </p:nvSpPr>
        <p:spPr>
          <a:xfrm>
            <a:off x="16002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0" name="Rectangle 839"/>
          <p:cNvSpPr/>
          <p:nvPr/>
        </p:nvSpPr>
        <p:spPr>
          <a:xfrm>
            <a:off x="16002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1" name="Rectangle 840"/>
          <p:cNvSpPr/>
          <p:nvPr/>
        </p:nvSpPr>
        <p:spPr>
          <a:xfrm>
            <a:off x="16002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2" name="Rectangle 841"/>
          <p:cNvSpPr/>
          <p:nvPr/>
        </p:nvSpPr>
        <p:spPr>
          <a:xfrm>
            <a:off x="12954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843" name="Rectangle 842"/>
          <p:cNvSpPr/>
          <p:nvPr/>
        </p:nvSpPr>
        <p:spPr>
          <a:xfrm>
            <a:off x="16002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4" name="Rectangle 843"/>
          <p:cNvSpPr/>
          <p:nvPr/>
        </p:nvSpPr>
        <p:spPr>
          <a:xfrm>
            <a:off x="12954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5" name="Rectangle 844"/>
          <p:cNvSpPr/>
          <p:nvPr/>
        </p:nvSpPr>
        <p:spPr>
          <a:xfrm>
            <a:off x="16002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6" name="Rectangle 845"/>
          <p:cNvSpPr/>
          <p:nvPr/>
        </p:nvSpPr>
        <p:spPr>
          <a:xfrm>
            <a:off x="12954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7" name="Rectangle 846"/>
          <p:cNvSpPr/>
          <p:nvPr/>
        </p:nvSpPr>
        <p:spPr>
          <a:xfrm>
            <a:off x="12954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8" name="Rectangle 847"/>
          <p:cNvSpPr/>
          <p:nvPr/>
        </p:nvSpPr>
        <p:spPr>
          <a:xfrm>
            <a:off x="16002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9" name="Rectangle 848"/>
          <p:cNvSpPr/>
          <p:nvPr/>
        </p:nvSpPr>
        <p:spPr>
          <a:xfrm>
            <a:off x="1295400" y="7162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0" name="Rectangle 849"/>
          <p:cNvSpPr/>
          <p:nvPr/>
        </p:nvSpPr>
        <p:spPr>
          <a:xfrm>
            <a:off x="1600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1" name="Rectangle 850"/>
          <p:cNvSpPr/>
          <p:nvPr/>
        </p:nvSpPr>
        <p:spPr>
          <a:xfrm>
            <a:off x="16002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2" name="Rectangle 851"/>
          <p:cNvSpPr/>
          <p:nvPr/>
        </p:nvSpPr>
        <p:spPr>
          <a:xfrm>
            <a:off x="1600200" y="7162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3" name="Rectangle 852"/>
          <p:cNvSpPr/>
          <p:nvPr/>
        </p:nvSpPr>
        <p:spPr>
          <a:xfrm>
            <a:off x="1905000" y="762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854" name="Rectangle 853"/>
          <p:cNvSpPr/>
          <p:nvPr/>
        </p:nvSpPr>
        <p:spPr>
          <a:xfrm>
            <a:off x="2209800" y="762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5" name="Rectangle 854"/>
          <p:cNvSpPr/>
          <p:nvPr/>
        </p:nvSpPr>
        <p:spPr>
          <a:xfrm>
            <a:off x="19050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6" name="Rectangle 855"/>
          <p:cNvSpPr/>
          <p:nvPr/>
        </p:nvSpPr>
        <p:spPr>
          <a:xfrm>
            <a:off x="19050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7" name="Rectangle 856"/>
          <p:cNvSpPr/>
          <p:nvPr/>
        </p:nvSpPr>
        <p:spPr>
          <a:xfrm>
            <a:off x="19050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8" name="Rectangle 857"/>
          <p:cNvSpPr/>
          <p:nvPr/>
        </p:nvSpPr>
        <p:spPr>
          <a:xfrm>
            <a:off x="22098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9" name="Rectangle 858"/>
          <p:cNvSpPr/>
          <p:nvPr/>
        </p:nvSpPr>
        <p:spPr>
          <a:xfrm>
            <a:off x="22098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0" name="Rectangle 859"/>
          <p:cNvSpPr/>
          <p:nvPr/>
        </p:nvSpPr>
        <p:spPr>
          <a:xfrm>
            <a:off x="19050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1" name="Rectangle 860"/>
          <p:cNvSpPr/>
          <p:nvPr/>
        </p:nvSpPr>
        <p:spPr>
          <a:xfrm>
            <a:off x="22098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2" name="Rectangle 861"/>
          <p:cNvSpPr/>
          <p:nvPr/>
        </p:nvSpPr>
        <p:spPr>
          <a:xfrm>
            <a:off x="22098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3" name="Rectangle 862"/>
          <p:cNvSpPr/>
          <p:nvPr/>
        </p:nvSpPr>
        <p:spPr>
          <a:xfrm>
            <a:off x="22098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4" name="Rectangle 863"/>
          <p:cNvSpPr/>
          <p:nvPr/>
        </p:nvSpPr>
        <p:spPr>
          <a:xfrm>
            <a:off x="19050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865" name="Rectangle 864"/>
          <p:cNvSpPr/>
          <p:nvPr/>
        </p:nvSpPr>
        <p:spPr>
          <a:xfrm>
            <a:off x="22098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6" name="Rectangle 865"/>
          <p:cNvSpPr/>
          <p:nvPr/>
        </p:nvSpPr>
        <p:spPr>
          <a:xfrm>
            <a:off x="19050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7" name="Rectangle 866"/>
          <p:cNvSpPr/>
          <p:nvPr/>
        </p:nvSpPr>
        <p:spPr>
          <a:xfrm>
            <a:off x="19050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8" name="Rectangle 867"/>
          <p:cNvSpPr/>
          <p:nvPr/>
        </p:nvSpPr>
        <p:spPr>
          <a:xfrm>
            <a:off x="19050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9" name="Rectangle 868"/>
          <p:cNvSpPr/>
          <p:nvPr/>
        </p:nvSpPr>
        <p:spPr>
          <a:xfrm>
            <a:off x="22098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0" name="Rectangle 869"/>
          <p:cNvSpPr/>
          <p:nvPr/>
        </p:nvSpPr>
        <p:spPr>
          <a:xfrm>
            <a:off x="22098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1" name="Rectangle 870"/>
          <p:cNvSpPr/>
          <p:nvPr/>
        </p:nvSpPr>
        <p:spPr>
          <a:xfrm>
            <a:off x="19050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2" name="Rectangle 871"/>
          <p:cNvSpPr/>
          <p:nvPr/>
        </p:nvSpPr>
        <p:spPr>
          <a:xfrm>
            <a:off x="22098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3" name="Rectangle 872"/>
          <p:cNvSpPr/>
          <p:nvPr/>
        </p:nvSpPr>
        <p:spPr>
          <a:xfrm>
            <a:off x="22098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4" name="Rectangle 873"/>
          <p:cNvSpPr/>
          <p:nvPr/>
        </p:nvSpPr>
        <p:spPr>
          <a:xfrm>
            <a:off x="22098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5" name="Rectangle 874"/>
          <p:cNvSpPr/>
          <p:nvPr/>
        </p:nvSpPr>
        <p:spPr>
          <a:xfrm>
            <a:off x="19050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876" name="Rectangle 875"/>
          <p:cNvSpPr/>
          <p:nvPr/>
        </p:nvSpPr>
        <p:spPr>
          <a:xfrm>
            <a:off x="22098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7" name="Rectangle 876"/>
          <p:cNvSpPr/>
          <p:nvPr/>
        </p:nvSpPr>
        <p:spPr>
          <a:xfrm>
            <a:off x="19050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8" name="Rectangle 877"/>
          <p:cNvSpPr/>
          <p:nvPr/>
        </p:nvSpPr>
        <p:spPr>
          <a:xfrm>
            <a:off x="19050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9" name="Rectangle 878"/>
          <p:cNvSpPr/>
          <p:nvPr/>
        </p:nvSpPr>
        <p:spPr>
          <a:xfrm>
            <a:off x="19050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0" name="Rectangle 879"/>
          <p:cNvSpPr/>
          <p:nvPr/>
        </p:nvSpPr>
        <p:spPr>
          <a:xfrm>
            <a:off x="22098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1" name="Rectangle 880"/>
          <p:cNvSpPr/>
          <p:nvPr/>
        </p:nvSpPr>
        <p:spPr>
          <a:xfrm>
            <a:off x="22098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2" name="Rectangle 881"/>
          <p:cNvSpPr/>
          <p:nvPr/>
        </p:nvSpPr>
        <p:spPr>
          <a:xfrm>
            <a:off x="19050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3" name="Rectangle 882"/>
          <p:cNvSpPr/>
          <p:nvPr/>
        </p:nvSpPr>
        <p:spPr>
          <a:xfrm>
            <a:off x="2209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4" name="Rectangle 883"/>
          <p:cNvSpPr/>
          <p:nvPr/>
        </p:nvSpPr>
        <p:spPr>
          <a:xfrm>
            <a:off x="22098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5" name="Rectangle 884"/>
          <p:cNvSpPr/>
          <p:nvPr/>
        </p:nvSpPr>
        <p:spPr>
          <a:xfrm>
            <a:off x="22098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6" name="Rectangle 885"/>
          <p:cNvSpPr/>
          <p:nvPr/>
        </p:nvSpPr>
        <p:spPr>
          <a:xfrm>
            <a:off x="19050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887" name="Rectangle 886"/>
          <p:cNvSpPr/>
          <p:nvPr/>
        </p:nvSpPr>
        <p:spPr>
          <a:xfrm>
            <a:off x="22098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1" name="Rectangle 890"/>
          <p:cNvSpPr/>
          <p:nvPr/>
        </p:nvSpPr>
        <p:spPr>
          <a:xfrm>
            <a:off x="19050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2" name="Rectangle 891"/>
          <p:cNvSpPr/>
          <p:nvPr/>
        </p:nvSpPr>
        <p:spPr>
          <a:xfrm>
            <a:off x="19050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3" name="Rectangle 892"/>
          <p:cNvSpPr/>
          <p:nvPr/>
        </p:nvSpPr>
        <p:spPr>
          <a:xfrm>
            <a:off x="19050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4" name="Rectangle 893"/>
          <p:cNvSpPr/>
          <p:nvPr/>
        </p:nvSpPr>
        <p:spPr>
          <a:xfrm>
            <a:off x="22098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5" name="Rectangle 894"/>
          <p:cNvSpPr/>
          <p:nvPr/>
        </p:nvSpPr>
        <p:spPr>
          <a:xfrm>
            <a:off x="22098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6" name="Rectangle 895"/>
          <p:cNvSpPr/>
          <p:nvPr/>
        </p:nvSpPr>
        <p:spPr>
          <a:xfrm>
            <a:off x="19050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7" name="Rectangle 896"/>
          <p:cNvSpPr/>
          <p:nvPr/>
        </p:nvSpPr>
        <p:spPr>
          <a:xfrm>
            <a:off x="22098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8" name="Rectangle 897"/>
          <p:cNvSpPr/>
          <p:nvPr/>
        </p:nvSpPr>
        <p:spPr>
          <a:xfrm>
            <a:off x="22098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9" name="Rectangle 898"/>
          <p:cNvSpPr/>
          <p:nvPr/>
        </p:nvSpPr>
        <p:spPr>
          <a:xfrm>
            <a:off x="22098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0" name="Rectangle 899"/>
          <p:cNvSpPr/>
          <p:nvPr/>
        </p:nvSpPr>
        <p:spPr>
          <a:xfrm>
            <a:off x="19050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901" name="Rectangle 900"/>
          <p:cNvSpPr/>
          <p:nvPr/>
        </p:nvSpPr>
        <p:spPr>
          <a:xfrm>
            <a:off x="22098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2" name="Rectangle 901"/>
          <p:cNvSpPr/>
          <p:nvPr/>
        </p:nvSpPr>
        <p:spPr>
          <a:xfrm>
            <a:off x="19050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3" name="Rectangle 902"/>
          <p:cNvSpPr/>
          <p:nvPr/>
        </p:nvSpPr>
        <p:spPr>
          <a:xfrm>
            <a:off x="19050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4" name="Rectangle 903"/>
          <p:cNvSpPr/>
          <p:nvPr/>
        </p:nvSpPr>
        <p:spPr>
          <a:xfrm>
            <a:off x="19050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5" name="Rectangle 904"/>
          <p:cNvSpPr/>
          <p:nvPr/>
        </p:nvSpPr>
        <p:spPr>
          <a:xfrm>
            <a:off x="22098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6" name="Rectangle 905"/>
          <p:cNvSpPr/>
          <p:nvPr/>
        </p:nvSpPr>
        <p:spPr>
          <a:xfrm>
            <a:off x="22098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7" name="Rectangle 906"/>
          <p:cNvSpPr/>
          <p:nvPr/>
        </p:nvSpPr>
        <p:spPr>
          <a:xfrm>
            <a:off x="19050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8" name="Rectangle 907"/>
          <p:cNvSpPr/>
          <p:nvPr/>
        </p:nvSpPr>
        <p:spPr>
          <a:xfrm>
            <a:off x="22098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9" name="Rectangle 908"/>
          <p:cNvSpPr/>
          <p:nvPr/>
        </p:nvSpPr>
        <p:spPr>
          <a:xfrm>
            <a:off x="22098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0" name="Rectangle 909"/>
          <p:cNvSpPr/>
          <p:nvPr/>
        </p:nvSpPr>
        <p:spPr>
          <a:xfrm>
            <a:off x="22098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1" name="Rectangle 910"/>
          <p:cNvSpPr/>
          <p:nvPr/>
        </p:nvSpPr>
        <p:spPr>
          <a:xfrm>
            <a:off x="1905000" y="6858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912" name="Rectangle 911"/>
          <p:cNvSpPr/>
          <p:nvPr/>
        </p:nvSpPr>
        <p:spPr>
          <a:xfrm>
            <a:off x="2209800" y="6858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3" name="Rectangle 912"/>
          <p:cNvSpPr/>
          <p:nvPr/>
        </p:nvSpPr>
        <p:spPr>
          <a:xfrm>
            <a:off x="19050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4" name="Rectangle 913"/>
          <p:cNvSpPr/>
          <p:nvPr/>
        </p:nvSpPr>
        <p:spPr>
          <a:xfrm>
            <a:off x="22098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5" name="Rectangle 914"/>
          <p:cNvSpPr/>
          <p:nvPr/>
        </p:nvSpPr>
        <p:spPr>
          <a:xfrm>
            <a:off x="25146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6" name="Rectangle 915"/>
          <p:cNvSpPr/>
          <p:nvPr/>
        </p:nvSpPr>
        <p:spPr>
          <a:xfrm>
            <a:off x="2514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7" name="Rectangle 916"/>
          <p:cNvSpPr/>
          <p:nvPr/>
        </p:nvSpPr>
        <p:spPr>
          <a:xfrm>
            <a:off x="28194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8" name="Rectangle 917"/>
          <p:cNvSpPr/>
          <p:nvPr/>
        </p:nvSpPr>
        <p:spPr>
          <a:xfrm>
            <a:off x="2514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9" name="Rectangle 918"/>
          <p:cNvSpPr/>
          <p:nvPr/>
        </p:nvSpPr>
        <p:spPr>
          <a:xfrm>
            <a:off x="28194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0" name="Rectangle 919"/>
          <p:cNvSpPr/>
          <p:nvPr/>
        </p:nvSpPr>
        <p:spPr>
          <a:xfrm>
            <a:off x="28194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1" name="Rectangle 920"/>
          <p:cNvSpPr/>
          <p:nvPr/>
        </p:nvSpPr>
        <p:spPr>
          <a:xfrm>
            <a:off x="28194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2" name="Rectangle 921"/>
          <p:cNvSpPr/>
          <p:nvPr/>
        </p:nvSpPr>
        <p:spPr>
          <a:xfrm>
            <a:off x="25146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923" name="Rectangle 922"/>
          <p:cNvSpPr/>
          <p:nvPr/>
        </p:nvSpPr>
        <p:spPr>
          <a:xfrm>
            <a:off x="28194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4" name="Rectangle 923"/>
          <p:cNvSpPr/>
          <p:nvPr/>
        </p:nvSpPr>
        <p:spPr>
          <a:xfrm>
            <a:off x="25146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5" name="Rectangle 924"/>
          <p:cNvSpPr/>
          <p:nvPr/>
        </p:nvSpPr>
        <p:spPr>
          <a:xfrm>
            <a:off x="25146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6" name="Rectangle 925"/>
          <p:cNvSpPr/>
          <p:nvPr/>
        </p:nvSpPr>
        <p:spPr>
          <a:xfrm>
            <a:off x="25146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7" name="Rectangle 926"/>
          <p:cNvSpPr/>
          <p:nvPr/>
        </p:nvSpPr>
        <p:spPr>
          <a:xfrm>
            <a:off x="28194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8" name="Rectangle 927"/>
          <p:cNvSpPr/>
          <p:nvPr/>
        </p:nvSpPr>
        <p:spPr>
          <a:xfrm>
            <a:off x="28194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9" name="Rectangle 928"/>
          <p:cNvSpPr/>
          <p:nvPr/>
        </p:nvSpPr>
        <p:spPr>
          <a:xfrm>
            <a:off x="25146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0" name="Rectangle 929"/>
          <p:cNvSpPr/>
          <p:nvPr/>
        </p:nvSpPr>
        <p:spPr>
          <a:xfrm>
            <a:off x="28194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1" name="Rectangle 930"/>
          <p:cNvSpPr/>
          <p:nvPr/>
        </p:nvSpPr>
        <p:spPr>
          <a:xfrm>
            <a:off x="28194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2" name="Rectangle 931"/>
          <p:cNvSpPr/>
          <p:nvPr/>
        </p:nvSpPr>
        <p:spPr>
          <a:xfrm>
            <a:off x="28194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3" name="Rectangle 932"/>
          <p:cNvSpPr/>
          <p:nvPr/>
        </p:nvSpPr>
        <p:spPr>
          <a:xfrm>
            <a:off x="2514600" y="2590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934" name="Rectangle 933"/>
          <p:cNvSpPr/>
          <p:nvPr/>
        </p:nvSpPr>
        <p:spPr>
          <a:xfrm>
            <a:off x="2819400" y="2590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5" name="Rectangle 934"/>
          <p:cNvSpPr/>
          <p:nvPr/>
        </p:nvSpPr>
        <p:spPr>
          <a:xfrm>
            <a:off x="25146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6" name="Rectangle 935"/>
          <p:cNvSpPr/>
          <p:nvPr/>
        </p:nvSpPr>
        <p:spPr>
          <a:xfrm>
            <a:off x="25146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7" name="Rectangle 936"/>
          <p:cNvSpPr/>
          <p:nvPr/>
        </p:nvSpPr>
        <p:spPr>
          <a:xfrm>
            <a:off x="25146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8" name="Rectangle 937"/>
          <p:cNvSpPr/>
          <p:nvPr/>
        </p:nvSpPr>
        <p:spPr>
          <a:xfrm>
            <a:off x="28194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9" name="Rectangle 938"/>
          <p:cNvSpPr/>
          <p:nvPr/>
        </p:nvSpPr>
        <p:spPr>
          <a:xfrm>
            <a:off x="28194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0" name="Rectangle 939"/>
          <p:cNvSpPr/>
          <p:nvPr/>
        </p:nvSpPr>
        <p:spPr>
          <a:xfrm>
            <a:off x="25146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1" name="Rectangle 940"/>
          <p:cNvSpPr/>
          <p:nvPr/>
        </p:nvSpPr>
        <p:spPr>
          <a:xfrm>
            <a:off x="28194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2" name="Rectangle 941"/>
          <p:cNvSpPr/>
          <p:nvPr/>
        </p:nvSpPr>
        <p:spPr>
          <a:xfrm>
            <a:off x="28194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3" name="Rectangle 942"/>
          <p:cNvSpPr/>
          <p:nvPr/>
        </p:nvSpPr>
        <p:spPr>
          <a:xfrm>
            <a:off x="28194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4" name="Rectangle 943"/>
          <p:cNvSpPr/>
          <p:nvPr/>
        </p:nvSpPr>
        <p:spPr>
          <a:xfrm>
            <a:off x="2514600" y="3810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945" name="Rectangle 944"/>
          <p:cNvSpPr/>
          <p:nvPr/>
        </p:nvSpPr>
        <p:spPr>
          <a:xfrm>
            <a:off x="2819400" y="3810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6" name="Rectangle 945"/>
          <p:cNvSpPr/>
          <p:nvPr/>
        </p:nvSpPr>
        <p:spPr>
          <a:xfrm>
            <a:off x="25146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7" name="Rectangle 946"/>
          <p:cNvSpPr/>
          <p:nvPr/>
        </p:nvSpPr>
        <p:spPr>
          <a:xfrm>
            <a:off x="25146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8" name="Rectangle 947"/>
          <p:cNvSpPr/>
          <p:nvPr/>
        </p:nvSpPr>
        <p:spPr>
          <a:xfrm>
            <a:off x="25146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9" name="Rectangle 948"/>
          <p:cNvSpPr/>
          <p:nvPr/>
        </p:nvSpPr>
        <p:spPr>
          <a:xfrm>
            <a:off x="28194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0" name="Rectangle 949"/>
          <p:cNvSpPr/>
          <p:nvPr/>
        </p:nvSpPr>
        <p:spPr>
          <a:xfrm>
            <a:off x="28194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1" name="Rectangle 950"/>
          <p:cNvSpPr/>
          <p:nvPr/>
        </p:nvSpPr>
        <p:spPr>
          <a:xfrm>
            <a:off x="25146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2" name="Rectangle 951"/>
          <p:cNvSpPr/>
          <p:nvPr/>
        </p:nvSpPr>
        <p:spPr>
          <a:xfrm>
            <a:off x="28194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3" name="Rectangle 952"/>
          <p:cNvSpPr/>
          <p:nvPr/>
        </p:nvSpPr>
        <p:spPr>
          <a:xfrm>
            <a:off x="28194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4" name="Rectangle 953"/>
          <p:cNvSpPr/>
          <p:nvPr/>
        </p:nvSpPr>
        <p:spPr>
          <a:xfrm>
            <a:off x="28194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5" name="Rectangle 954"/>
          <p:cNvSpPr/>
          <p:nvPr/>
        </p:nvSpPr>
        <p:spPr>
          <a:xfrm>
            <a:off x="2514600" y="5029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956" name="Rectangle 955"/>
          <p:cNvSpPr/>
          <p:nvPr/>
        </p:nvSpPr>
        <p:spPr>
          <a:xfrm>
            <a:off x="2819400" y="5029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7" name="Rectangle 956"/>
          <p:cNvSpPr/>
          <p:nvPr/>
        </p:nvSpPr>
        <p:spPr>
          <a:xfrm>
            <a:off x="25146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8" name="Rectangle 957"/>
          <p:cNvSpPr/>
          <p:nvPr/>
        </p:nvSpPr>
        <p:spPr>
          <a:xfrm>
            <a:off x="25146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9" name="Rectangle 958"/>
          <p:cNvSpPr/>
          <p:nvPr/>
        </p:nvSpPr>
        <p:spPr>
          <a:xfrm>
            <a:off x="25146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0" name="Rectangle 959"/>
          <p:cNvSpPr/>
          <p:nvPr/>
        </p:nvSpPr>
        <p:spPr>
          <a:xfrm>
            <a:off x="28194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1" name="Rectangle 960"/>
          <p:cNvSpPr/>
          <p:nvPr/>
        </p:nvSpPr>
        <p:spPr>
          <a:xfrm>
            <a:off x="28194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2" name="Rectangle 961"/>
          <p:cNvSpPr/>
          <p:nvPr/>
        </p:nvSpPr>
        <p:spPr>
          <a:xfrm>
            <a:off x="25146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3" name="Rectangle 962"/>
          <p:cNvSpPr/>
          <p:nvPr/>
        </p:nvSpPr>
        <p:spPr>
          <a:xfrm>
            <a:off x="28194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4" name="Rectangle 963"/>
          <p:cNvSpPr/>
          <p:nvPr/>
        </p:nvSpPr>
        <p:spPr>
          <a:xfrm>
            <a:off x="28194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5" name="Rectangle 964"/>
          <p:cNvSpPr/>
          <p:nvPr/>
        </p:nvSpPr>
        <p:spPr>
          <a:xfrm>
            <a:off x="28194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6" name="Rectangle 965"/>
          <p:cNvSpPr/>
          <p:nvPr/>
        </p:nvSpPr>
        <p:spPr>
          <a:xfrm>
            <a:off x="25146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967" name="Rectangle 966"/>
          <p:cNvSpPr/>
          <p:nvPr/>
        </p:nvSpPr>
        <p:spPr>
          <a:xfrm>
            <a:off x="28194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8" name="Rectangle 967"/>
          <p:cNvSpPr/>
          <p:nvPr/>
        </p:nvSpPr>
        <p:spPr>
          <a:xfrm>
            <a:off x="25146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9" name="Rectangle 968"/>
          <p:cNvSpPr/>
          <p:nvPr/>
        </p:nvSpPr>
        <p:spPr>
          <a:xfrm>
            <a:off x="28194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0" name="Rectangle 969"/>
          <p:cNvSpPr/>
          <p:nvPr/>
        </p:nvSpPr>
        <p:spPr>
          <a:xfrm>
            <a:off x="25146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1" name="Rectangle 970"/>
          <p:cNvSpPr/>
          <p:nvPr/>
        </p:nvSpPr>
        <p:spPr>
          <a:xfrm>
            <a:off x="2514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2" name="Rectangle 971"/>
          <p:cNvSpPr/>
          <p:nvPr/>
        </p:nvSpPr>
        <p:spPr>
          <a:xfrm>
            <a:off x="28194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3" name="Rectangle 972"/>
          <p:cNvSpPr/>
          <p:nvPr/>
        </p:nvSpPr>
        <p:spPr>
          <a:xfrm>
            <a:off x="2514600" y="7162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4" name="Rectangle 973"/>
          <p:cNvSpPr/>
          <p:nvPr/>
        </p:nvSpPr>
        <p:spPr>
          <a:xfrm>
            <a:off x="28194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5" name="Rectangle 974"/>
          <p:cNvSpPr/>
          <p:nvPr/>
        </p:nvSpPr>
        <p:spPr>
          <a:xfrm>
            <a:off x="28194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6" name="Rectangle 975"/>
          <p:cNvSpPr/>
          <p:nvPr/>
        </p:nvSpPr>
        <p:spPr>
          <a:xfrm>
            <a:off x="2819400" y="7162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7" name="Rectangle 976"/>
          <p:cNvSpPr/>
          <p:nvPr/>
        </p:nvSpPr>
        <p:spPr>
          <a:xfrm>
            <a:off x="3124200" y="762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978" name="Rectangle 977"/>
          <p:cNvSpPr/>
          <p:nvPr/>
        </p:nvSpPr>
        <p:spPr>
          <a:xfrm>
            <a:off x="3429000" y="762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9" name="Rectangle 978"/>
          <p:cNvSpPr/>
          <p:nvPr/>
        </p:nvSpPr>
        <p:spPr>
          <a:xfrm>
            <a:off x="31242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0" name="Rectangle 979"/>
          <p:cNvSpPr/>
          <p:nvPr/>
        </p:nvSpPr>
        <p:spPr>
          <a:xfrm>
            <a:off x="31242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1" name="Rectangle 980"/>
          <p:cNvSpPr/>
          <p:nvPr/>
        </p:nvSpPr>
        <p:spPr>
          <a:xfrm>
            <a:off x="31242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2" name="Rectangle 981"/>
          <p:cNvSpPr/>
          <p:nvPr/>
        </p:nvSpPr>
        <p:spPr>
          <a:xfrm>
            <a:off x="34290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3" name="Rectangle 982"/>
          <p:cNvSpPr/>
          <p:nvPr/>
        </p:nvSpPr>
        <p:spPr>
          <a:xfrm>
            <a:off x="34290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4" name="Rectangle 983"/>
          <p:cNvSpPr/>
          <p:nvPr/>
        </p:nvSpPr>
        <p:spPr>
          <a:xfrm>
            <a:off x="31242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5" name="Rectangle 984"/>
          <p:cNvSpPr/>
          <p:nvPr/>
        </p:nvSpPr>
        <p:spPr>
          <a:xfrm>
            <a:off x="34290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6" name="Rectangle 985"/>
          <p:cNvSpPr/>
          <p:nvPr/>
        </p:nvSpPr>
        <p:spPr>
          <a:xfrm>
            <a:off x="34290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7" name="Rectangle 986"/>
          <p:cNvSpPr/>
          <p:nvPr/>
        </p:nvSpPr>
        <p:spPr>
          <a:xfrm>
            <a:off x="34290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8" name="Rectangle 987"/>
          <p:cNvSpPr/>
          <p:nvPr/>
        </p:nvSpPr>
        <p:spPr>
          <a:xfrm>
            <a:off x="31242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989" name="Rectangle 988"/>
          <p:cNvSpPr/>
          <p:nvPr/>
        </p:nvSpPr>
        <p:spPr>
          <a:xfrm>
            <a:off x="34290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0" name="Rectangle 989"/>
          <p:cNvSpPr/>
          <p:nvPr/>
        </p:nvSpPr>
        <p:spPr>
          <a:xfrm>
            <a:off x="31242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1" name="Rectangle 990"/>
          <p:cNvSpPr/>
          <p:nvPr/>
        </p:nvSpPr>
        <p:spPr>
          <a:xfrm>
            <a:off x="31242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2" name="Rectangle 991"/>
          <p:cNvSpPr/>
          <p:nvPr/>
        </p:nvSpPr>
        <p:spPr>
          <a:xfrm>
            <a:off x="31242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3" name="Rectangle 992"/>
          <p:cNvSpPr/>
          <p:nvPr/>
        </p:nvSpPr>
        <p:spPr>
          <a:xfrm>
            <a:off x="34290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4" name="Rectangle 993"/>
          <p:cNvSpPr/>
          <p:nvPr/>
        </p:nvSpPr>
        <p:spPr>
          <a:xfrm>
            <a:off x="34290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5" name="Rectangle 994"/>
          <p:cNvSpPr/>
          <p:nvPr/>
        </p:nvSpPr>
        <p:spPr>
          <a:xfrm>
            <a:off x="31242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6" name="Rectangle 995"/>
          <p:cNvSpPr/>
          <p:nvPr/>
        </p:nvSpPr>
        <p:spPr>
          <a:xfrm>
            <a:off x="34290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7" name="Rectangle 996"/>
          <p:cNvSpPr/>
          <p:nvPr/>
        </p:nvSpPr>
        <p:spPr>
          <a:xfrm>
            <a:off x="34290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8" name="Rectangle 997"/>
          <p:cNvSpPr/>
          <p:nvPr/>
        </p:nvSpPr>
        <p:spPr>
          <a:xfrm>
            <a:off x="34290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9" name="Rectangle 998"/>
          <p:cNvSpPr/>
          <p:nvPr/>
        </p:nvSpPr>
        <p:spPr>
          <a:xfrm>
            <a:off x="31242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000" name="Rectangle 999"/>
          <p:cNvSpPr/>
          <p:nvPr/>
        </p:nvSpPr>
        <p:spPr>
          <a:xfrm>
            <a:off x="34290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1" name="Rectangle 1000"/>
          <p:cNvSpPr/>
          <p:nvPr/>
        </p:nvSpPr>
        <p:spPr>
          <a:xfrm>
            <a:off x="31242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2" name="Rectangle 1001"/>
          <p:cNvSpPr/>
          <p:nvPr/>
        </p:nvSpPr>
        <p:spPr>
          <a:xfrm>
            <a:off x="31242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3" name="Rectangle 1002"/>
          <p:cNvSpPr/>
          <p:nvPr/>
        </p:nvSpPr>
        <p:spPr>
          <a:xfrm>
            <a:off x="31242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4" name="Rectangle 1003"/>
          <p:cNvSpPr/>
          <p:nvPr/>
        </p:nvSpPr>
        <p:spPr>
          <a:xfrm>
            <a:off x="34290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5" name="Rectangle 1004"/>
          <p:cNvSpPr/>
          <p:nvPr/>
        </p:nvSpPr>
        <p:spPr>
          <a:xfrm>
            <a:off x="34290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6" name="Rectangle 1005"/>
          <p:cNvSpPr/>
          <p:nvPr/>
        </p:nvSpPr>
        <p:spPr>
          <a:xfrm>
            <a:off x="31242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7" name="Rectangle 1006"/>
          <p:cNvSpPr/>
          <p:nvPr/>
        </p:nvSpPr>
        <p:spPr>
          <a:xfrm>
            <a:off x="34290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8" name="Rectangle 1007"/>
          <p:cNvSpPr/>
          <p:nvPr/>
        </p:nvSpPr>
        <p:spPr>
          <a:xfrm>
            <a:off x="34290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9" name="Rectangle 1008"/>
          <p:cNvSpPr/>
          <p:nvPr/>
        </p:nvSpPr>
        <p:spPr>
          <a:xfrm>
            <a:off x="34290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0" name="Rectangle 1009"/>
          <p:cNvSpPr/>
          <p:nvPr/>
        </p:nvSpPr>
        <p:spPr>
          <a:xfrm>
            <a:off x="31242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011" name="Rectangle 1010"/>
          <p:cNvSpPr/>
          <p:nvPr/>
        </p:nvSpPr>
        <p:spPr>
          <a:xfrm>
            <a:off x="34290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2" name="Rectangle 1011"/>
          <p:cNvSpPr/>
          <p:nvPr/>
        </p:nvSpPr>
        <p:spPr>
          <a:xfrm>
            <a:off x="31242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3" name="Rectangle 1012"/>
          <p:cNvSpPr/>
          <p:nvPr/>
        </p:nvSpPr>
        <p:spPr>
          <a:xfrm>
            <a:off x="31242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4" name="Rectangle 1023"/>
          <p:cNvSpPr/>
          <p:nvPr/>
        </p:nvSpPr>
        <p:spPr>
          <a:xfrm>
            <a:off x="31242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5" name="Rectangle 1024"/>
          <p:cNvSpPr/>
          <p:nvPr/>
        </p:nvSpPr>
        <p:spPr>
          <a:xfrm>
            <a:off x="34290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6" name="Rectangle 1025"/>
          <p:cNvSpPr/>
          <p:nvPr/>
        </p:nvSpPr>
        <p:spPr>
          <a:xfrm>
            <a:off x="34290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7" name="Rectangle 1026"/>
          <p:cNvSpPr/>
          <p:nvPr/>
        </p:nvSpPr>
        <p:spPr>
          <a:xfrm>
            <a:off x="31242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8" name="Rectangle 1027"/>
          <p:cNvSpPr/>
          <p:nvPr/>
        </p:nvSpPr>
        <p:spPr>
          <a:xfrm>
            <a:off x="34290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9" name="Rectangle 1028"/>
          <p:cNvSpPr/>
          <p:nvPr/>
        </p:nvSpPr>
        <p:spPr>
          <a:xfrm>
            <a:off x="34290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30" name="Rectangle 1029"/>
          <p:cNvSpPr/>
          <p:nvPr/>
        </p:nvSpPr>
        <p:spPr>
          <a:xfrm>
            <a:off x="34290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31" name="Rectangle 1030"/>
          <p:cNvSpPr/>
          <p:nvPr/>
        </p:nvSpPr>
        <p:spPr>
          <a:xfrm>
            <a:off x="31242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032" name="Rectangle 1031"/>
          <p:cNvSpPr/>
          <p:nvPr/>
        </p:nvSpPr>
        <p:spPr>
          <a:xfrm>
            <a:off x="34290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33" name="Rectangle 1032"/>
          <p:cNvSpPr/>
          <p:nvPr/>
        </p:nvSpPr>
        <p:spPr>
          <a:xfrm>
            <a:off x="31242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34" name="Rectangle 1033"/>
          <p:cNvSpPr/>
          <p:nvPr/>
        </p:nvSpPr>
        <p:spPr>
          <a:xfrm>
            <a:off x="31242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35" name="Rectangle 1034"/>
          <p:cNvSpPr/>
          <p:nvPr/>
        </p:nvSpPr>
        <p:spPr>
          <a:xfrm>
            <a:off x="31242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36" name="Rectangle 1035"/>
          <p:cNvSpPr/>
          <p:nvPr/>
        </p:nvSpPr>
        <p:spPr>
          <a:xfrm>
            <a:off x="34290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37" name="Rectangle 1036"/>
          <p:cNvSpPr/>
          <p:nvPr/>
        </p:nvSpPr>
        <p:spPr>
          <a:xfrm>
            <a:off x="34290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0" name="Rectangle 1039"/>
          <p:cNvSpPr/>
          <p:nvPr/>
        </p:nvSpPr>
        <p:spPr>
          <a:xfrm>
            <a:off x="31242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1" name="Rectangle 1040"/>
          <p:cNvSpPr/>
          <p:nvPr/>
        </p:nvSpPr>
        <p:spPr>
          <a:xfrm>
            <a:off x="34290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2" name="Rectangle 1041"/>
          <p:cNvSpPr/>
          <p:nvPr/>
        </p:nvSpPr>
        <p:spPr>
          <a:xfrm>
            <a:off x="34290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3" name="Rectangle 1042"/>
          <p:cNvSpPr/>
          <p:nvPr/>
        </p:nvSpPr>
        <p:spPr>
          <a:xfrm>
            <a:off x="34290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4" name="Rectangle 1043"/>
          <p:cNvSpPr/>
          <p:nvPr/>
        </p:nvSpPr>
        <p:spPr>
          <a:xfrm>
            <a:off x="3124200" y="6858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045" name="Rectangle 1044"/>
          <p:cNvSpPr/>
          <p:nvPr/>
        </p:nvSpPr>
        <p:spPr>
          <a:xfrm>
            <a:off x="3429000" y="6858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6" name="Rectangle 1045"/>
          <p:cNvSpPr/>
          <p:nvPr/>
        </p:nvSpPr>
        <p:spPr>
          <a:xfrm>
            <a:off x="31242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7" name="Rectangle 1046"/>
          <p:cNvSpPr/>
          <p:nvPr/>
        </p:nvSpPr>
        <p:spPr>
          <a:xfrm>
            <a:off x="34290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52" name="Rectangle 1051"/>
          <p:cNvSpPr/>
          <p:nvPr/>
        </p:nvSpPr>
        <p:spPr>
          <a:xfrm>
            <a:off x="3733800" y="762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53" name="Rectangle 1052"/>
          <p:cNvSpPr/>
          <p:nvPr/>
        </p:nvSpPr>
        <p:spPr>
          <a:xfrm>
            <a:off x="3733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54" name="Rectangle 1053"/>
          <p:cNvSpPr/>
          <p:nvPr/>
        </p:nvSpPr>
        <p:spPr>
          <a:xfrm>
            <a:off x="4038600" y="762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55" name="Rectangle 1054"/>
          <p:cNvSpPr/>
          <p:nvPr/>
        </p:nvSpPr>
        <p:spPr>
          <a:xfrm>
            <a:off x="37338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56" name="Rectangle 1055"/>
          <p:cNvSpPr/>
          <p:nvPr/>
        </p:nvSpPr>
        <p:spPr>
          <a:xfrm>
            <a:off x="4038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57" name="Rectangle 1056"/>
          <p:cNvSpPr/>
          <p:nvPr/>
        </p:nvSpPr>
        <p:spPr>
          <a:xfrm>
            <a:off x="40386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58" name="Rectangle 1057"/>
          <p:cNvSpPr/>
          <p:nvPr/>
        </p:nvSpPr>
        <p:spPr>
          <a:xfrm>
            <a:off x="40386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59" name="Rectangle 1058"/>
          <p:cNvSpPr/>
          <p:nvPr/>
        </p:nvSpPr>
        <p:spPr>
          <a:xfrm>
            <a:off x="37338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060" name="Rectangle 1059"/>
          <p:cNvSpPr/>
          <p:nvPr/>
        </p:nvSpPr>
        <p:spPr>
          <a:xfrm>
            <a:off x="40386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61" name="Rectangle 1060"/>
          <p:cNvSpPr/>
          <p:nvPr/>
        </p:nvSpPr>
        <p:spPr>
          <a:xfrm>
            <a:off x="37338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62" name="Rectangle 1061"/>
          <p:cNvSpPr/>
          <p:nvPr/>
        </p:nvSpPr>
        <p:spPr>
          <a:xfrm>
            <a:off x="37338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63" name="Rectangle 1062"/>
          <p:cNvSpPr/>
          <p:nvPr/>
        </p:nvSpPr>
        <p:spPr>
          <a:xfrm>
            <a:off x="37338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64" name="Rectangle 1063"/>
          <p:cNvSpPr/>
          <p:nvPr/>
        </p:nvSpPr>
        <p:spPr>
          <a:xfrm>
            <a:off x="40386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65" name="Rectangle 1064"/>
          <p:cNvSpPr/>
          <p:nvPr/>
        </p:nvSpPr>
        <p:spPr>
          <a:xfrm>
            <a:off x="40386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66" name="Rectangle 1065"/>
          <p:cNvSpPr/>
          <p:nvPr/>
        </p:nvSpPr>
        <p:spPr>
          <a:xfrm>
            <a:off x="37338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67" name="Rectangle 1066"/>
          <p:cNvSpPr/>
          <p:nvPr/>
        </p:nvSpPr>
        <p:spPr>
          <a:xfrm>
            <a:off x="40386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68" name="Rectangle 1067"/>
          <p:cNvSpPr/>
          <p:nvPr/>
        </p:nvSpPr>
        <p:spPr>
          <a:xfrm>
            <a:off x="40386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69" name="Rectangle 1068"/>
          <p:cNvSpPr/>
          <p:nvPr/>
        </p:nvSpPr>
        <p:spPr>
          <a:xfrm>
            <a:off x="40386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0" name="Rectangle 1069"/>
          <p:cNvSpPr/>
          <p:nvPr/>
        </p:nvSpPr>
        <p:spPr>
          <a:xfrm>
            <a:off x="3733800" y="2590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071" name="Rectangle 1070"/>
          <p:cNvSpPr/>
          <p:nvPr/>
        </p:nvSpPr>
        <p:spPr>
          <a:xfrm>
            <a:off x="4038600" y="2590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2" name="Rectangle 1071"/>
          <p:cNvSpPr/>
          <p:nvPr/>
        </p:nvSpPr>
        <p:spPr>
          <a:xfrm>
            <a:off x="37338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4" name="Rectangle 1073"/>
          <p:cNvSpPr/>
          <p:nvPr/>
        </p:nvSpPr>
        <p:spPr>
          <a:xfrm>
            <a:off x="37338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6" name="Rectangle 1075"/>
          <p:cNvSpPr/>
          <p:nvPr/>
        </p:nvSpPr>
        <p:spPr>
          <a:xfrm>
            <a:off x="37338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8" name="Rectangle 1077"/>
          <p:cNvSpPr/>
          <p:nvPr/>
        </p:nvSpPr>
        <p:spPr>
          <a:xfrm>
            <a:off x="40386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2" name="Rectangle 1081"/>
          <p:cNvSpPr/>
          <p:nvPr/>
        </p:nvSpPr>
        <p:spPr>
          <a:xfrm>
            <a:off x="40386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3" name="Rectangle 1082"/>
          <p:cNvSpPr/>
          <p:nvPr/>
        </p:nvSpPr>
        <p:spPr>
          <a:xfrm>
            <a:off x="37338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4" name="Rectangle 1083"/>
          <p:cNvSpPr/>
          <p:nvPr/>
        </p:nvSpPr>
        <p:spPr>
          <a:xfrm>
            <a:off x="40386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5" name="Rectangle 1084"/>
          <p:cNvSpPr/>
          <p:nvPr/>
        </p:nvSpPr>
        <p:spPr>
          <a:xfrm>
            <a:off x="40386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6" name="Rectangle 1085"/>
          <p:cNvSpPr/>
          <p:nvPr/>
        </p:nvSpPr>
        <p:spPr>
          <a:xfrm>
            <a:off x="40386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7" name="Rectangle 1086"/>
          <p:cNvSpPr/>
          <p:nvPr/>
        </p:nvSpPr>
        <p:spPr>
          <a:xfrm>
            <a:off x="3733800" y="3810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088" name="Rectangle 1087"/>
          <p:cNvSpPr/>
          <p:nvPr/>
        </p:nvSpPr>
        <p:spPr>
          <a:xfrm>
            <a:off x="4038600" y="3810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9" name="Rectangle 1088"/>
          <p:cNvSpPr/>
          <p:nvPr/>
        </p:nvSpPr>
        <p:spPr>
          <a:xfrm>
            <a:off x="37338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0" name="Rectangle 1089"/>
          <p:cNvSpPr/>
          <p:nvPr/>
        </p:nvSpPr>
        <p:spPr>
          <a:xfrm>
            <a:off x="37338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1" name="Rectangle 1090"/>
          <p:cNvSpPr/>
          <p:nvPr/>
        </p:nvSpPr>
        <p:spPr>
          <a:xfrm>
            <a:off x="37338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2" name="Rectangle 1091"/>
          <p:cNvSpPr/>
          <p:nvPr/>
        </p:nvSpPr>
        <p:spPr>
          <a:xfrm>
            <a:off x="40386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3" name="Rectangle 1092"/>
          <p:cNvSpPr/>
          <p:nvPr/>
        </p:nvSpPr>
        <p:spPr>
          <a:xfrm>
            <a:off x="40386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4" name="Rectangle 1093"/>
          <p:cNvSpPr/>
          <p:nvPr/>
        </p:nvSpPr>
        <p:spPr>
          <a:xfrm>
            <a:off x="37338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5" name="Rectangle 1094"/>
          <p:cNvSpPr/>
          <p:nvPr/>
        </p:nvSpPr>
        <p:spPr>
          <a:xfrm>
            <a:off x="40386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8" name="Rectangle 1097"/>
          <p:cNvSpPr/>
          <p:nvPr/>
        </p:nvSpPr>
        <p:spPr>
          <a:xfrm>
            <a:off x="40386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9" name="Rectangle 1098"/>
          <p:cNvSpPr/>
          <p:nvPr/>
        </p:nvSpPr>
        <p:spPr>
          <a:xfrm>
            <a:off x="40386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0" name="Rectangle 1099"/>
          <p:cNvSpPr/>
          <p:nvPr/>
        </p:nvSpPr>
        <p:spPr>
          <a:xfrm>
            <a:off x="3733800" y="5029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101" name="Rectangle 1100"/>
          <p:cNvSpPr/>
          <p:nvPr/>
        </p:nvSpPr>
        <p:spPr>
          <a:xfrm>
            <a:off x="4038600" y="5029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2" name="Rectangle 1101"/>
          <p:cNvSpPr/>
          <p:nvPr/>
        </p:nvSpPr>
        <p:spPr>
          <a:xfrm>
            <a:off x="37338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3" name="Rectangle 1102"/>
          <p:cNvSpPr/>
          <p:nvPr/>
        </p:nvSpPr>
        <p:spPr>
          <a:xfrm>
            <a:off x="37338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4" name="Rectangle 1103"/>
          <p:cNvSpPr/>
          <p:nvPr/>
        </p:nvSpPr>
        <p:spPr>
          <a:xfrm>
            <a:off x="37338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5" name="Rectangle 1104"/>
          <p:cNvSpPr/>
          <p:nvPr/>
        </p:nvSpPr>
        <p:spPr>
          <a:xfrm>
            <a:off x="40386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7" name="Rectangle 1106"/>
          <p:cNvSpPr/>
          <p:nvPr/>
        </p:nvSpPr>
        <p:spPr>
          <a:xfrm>
            <a:off x="40386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0" name="Rectangle 1109"/>
          <p:cNvSpPr/>
          <p:nvPr/>
        </p:nvSpPr>
        <p:spPr>
          <a:xfrm>
            <a:off x="37338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1" name="Rectangle 1110"/>
          <p:cNvSpPr/>
          <p:nvPr/>
        </p:nvSpPr>
        <p:spPr>
          <a:xfrm>
            <a:off x="40386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2" name="Rectangle 1111"/>
          <p:cNvSpPr/>
          <p:nvPr/>
        </p:nvSpPr>
        <p:spPr>
          <a:xfrm>
            <a:off x="40386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3" name="Rectangle 1112"/>
          <p:cNvSpPr/>
          <p:nvPr/>
        </p:nvSpPr>
        <p:spPr>
          <a:xfrm>
            <a:off x="40386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4" name="Rectangle 1113"/>
          <p:cNvSpPr/>
          <p:nvPr/>
        </p:nvSpPr>
        <p:spPr>
          <a:xfrm>
            <a:off x="37338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115" name="Rectangle 1114"/>
          <p:cNvSpPr/>
          <p:nvPr/>
        </p:nvSpPr>
        <p:spPr>
          <a:xfrm>
            <a:off x="40386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6" name="Rectangle 1115"/>
          <p:cNvSpPr/>
          <p:nvPr/>
        </p:nvSpPr>
        <p:spPr>
          <a:xfrm>
            <a:off x="37338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7" name="Rectangle 1116"/>
          <p:cNvSpPr/>
          <p:nvPr/>
        </p:nvSpPr>
        <p:spPr>
          <a:xfrm>
            <a:off x="40386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8" name="Rectangle 1117"/>
          <p:cNvSpPr/>
          <p:nvPr/>
        </p:nvSpPr>
        <p:spPr>
          <a:xfrm>
            <a:off x="37338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9" name="Rectangle 1118"/>
          <p:cNvSpPr/>
          <p:nvPr/>
        </p:nvSpPr>
        <p:spPr>
          <a:xfrm>
            <a:off x="37338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0" name="Rectangle 1119"/>
          <p:cNvSpPr/>
          <p:nvPr/>
        </p:nvSpPr>
        <p:spPr>
          <a:xfrm>
            <a:off x="40386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1" name="Rectangle 1120"/>
          <p:cNvSpPr/>
          <p:nvPr/>
        </p:nvSpPr>
        <p:spPr>
          <a:xfrm>
            <a:off x="3733800" y="7162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2" name="Rectangle 1121"/>
          <p:cNvSpPr/>
          <p:nvPr/>
        </p:nvSpPr>
        <p:spPr>
          <a:xfrm>
            <a:off x="4038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3" name="Rectangle 1122"/>
          <p:cNvSpPr/>
          <p:nvPr/>
        </p:nvSpPr>
        <p:spPr>
          <a:xfrm>
            <a:off x="40386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4" name="Rectangle 1123"/>
          <p:cNvSpPr/>
          <p:nvPr/>
        </p:nvSpPr>
        <p:spPr>
          <a:xfrm>
            <a:off x="4038600" y="7162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5" name="Rectangle 1124"/>
          <p:cNvSpPr/>
          <p:nvPr/>
        </p:nvSpPr>
        <p:spPr>
          <a:xfrm>
            <a:off x="4343400" y="762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126" name="Rectangle 1125"/>
          <p:cNvSpPr/>
          <p:nvPr/>
        </p:nvSpPr>
        <p:spPr>
          <a:xfrm>
            <a:off x="4648200" y="762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7" name="Rectangle 1126"/>
          <p:cNvSpPr/>
          <p:nvPr/>
        </p:nvSpPr>
        <p:spPr>
          <a:xfrm>
            <a:off x="43434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8" name="Rectangle 1127"/>
          <p:cNvSpPr/>
          <p:nvPr/>
        </p:nvSpPr>
        <p:spPr>
          <a:xfrm>
            <a:off x="43434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9" name="Rectangle 1128"/>
          <p:cNvSpPr/>
          <p:nvPr/>
        </p:nvSpPr>
        <p:spPr>
          <a:xfrm>
            <a:off x="43434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30" name="Rectangle 1129"/>
          <p:cNvSpPr/>
          <p:nvPr/>
        </p:nvSpPr>
        <p:spPr>
          <a:xfrm>
            <a:off x="46482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31" name="Rectangle 1130"/>
          <p:cNvSpPr/>
          <p:nvPr/>
        </p:nvSpPr>
        <p:spPr>
          <a:xfrm>
            <a:off x="46482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32" name="Rectangle 1131"/>
          <p:cNvSpPr/>
          <p:nvPr/>
        </p:nvSpPr>
        <p:spPr>
          <a:xfrm>
            <a:off x="43434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33" name="Rectangle 1132"/>
          <p:cNvSpPr/>
          <p:nvPr/>
        </p:nvSpPr>
        <p:spPr>
          <a:xfrm>
            <a:off x="46482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34" name="Rectangle 1133"/>
          <p:cNvSpPr/>
          <p:nvPr/>
        </p:nvSpPr>
        <p:spPr>
          <a:xfrm>
            <a:off x="46482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35" name="Rectangle 1134"/>
          <p:cNvSpPr/>
          <p:nvPr/>
        </p:nvSpPr>
        <p:spPr>
          <a:xfrm>
            <a:off x="46482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36" name="Rectangle 1135"/>
          <p:cNvSpPr/>
          <p:nvPr/>
        </p:nvSpPr>
        <p:spPr>
          <a:xfrm>
            <a:off x="43434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137" name="Rectangle 1136"/>
          <p:cNvSpPr/>
          <p:nvPr/>
        </p:nvSpPr>
        <p:spPr>
          <a:xfrm>
            <a:off x="46482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38" name="Rectangle 1137"/>
          <p:cNvSpPr/>
          <p:nvPr/>
        </p:nvSpPr>
        <p:spPr>
          <a:xfrm>
            <a:off x="43434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39" name="Rectangle 1138"/>
          <p:cNvSpPr/>
          <p:nvPr/>
        </p:nvSpPr>
        <p:spPr>
          <a:xfrm>
            <a:off x="43434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40" name="Rectangle 1139"/>
          <p:cNvSpPr/>
          <p:nvPr/>
        </p:nvSpPr>
        <p:spPr>
          <a:xfrm>
            <a:off x="43434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41" name="Rectangle 1140"/>
          <p:cNvSpPr/>
          <p:nvPr/>
        </p:nvSpPr>
        <p:spPr>
          <a:xfrm>
            <a:off x="46482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42" name="Rectangle 1141"/>
          <p:cNvSpPr/>
          <p:nvPr/>
        </p:nvSpPr>
        <p:spPr>
          <a:xfrm>
            <a:off x="46482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43" name="Rectangle 1142"/>
          <p:cNvSpPr/>
          <p:nvPr/>
        </p:nvSpPr>
        <p:spPr>
          <a:xfrm>
            <a:off x="43434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44" name="Rectangle 1143"/>
          <p:cNvSpPr/>
          <p:nvPr/>
        </p:nvSpPr>
        <p:spPr>
          <a:xfrm>
            <a:off x="46482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45" name="Rectangle 1144"/>
          <p:cNvSpPr/>
          <p:nvPr/>
        </p:nvSpPr>
        <p:spPr>
          <a:xfrm>
            <a:off x="46482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46" name="Rectangle 1145"/>
          <p:cNvSpPr/>
          <p:nvPr/>
        </p:nvSpPr>
        <p:spPr>
          <a:xfrm>
            <a:off x="46482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47" name="Rectangle 1146"/>
          <p:cNvSpPr/>
          <p:nvPr/>
        </p:nvSpPr>
        <p:spPr>
          <a:xfrm>
            <a:off x="43434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148" name="Rectangle 1147"/>
          <p:cNvSpPr/>
          <p:nvPr/>
        </p:nvSpPr>
        <p:spPr>
          <a:xfrm>
            <a:off x="46482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49" name="Rectangle 1148"/>
          <p:cNvSpPr/>
          <p:nvPr/>
        </p:nvSpPr>
        <p:spPr>
          <a:xfrm>
            <a:off x="43434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50" name="Rectangle 1149"/>
          <p:cNvSpPr/>
          <p:nvPr/>
        </p:nvSpPr>
        <p:spPr>
          <a:xfrm>
            <a:off x="43434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51" name="Rectangle 1150"/>
          <p:cNvSpPr/>
          <p:nvPr/>
        </p:nvSpPr>
        <p:spPr>
          <a:xfrm>
            <a:off x="4343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52" name="Rectangle 1151"/>
          <p:cNvSpPr/>
          <p:nvPr/>
        </p:nvSpPr>
        <p:spPr>
          <a:xfrm>
            <a:off x="46482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53" name="Rectangle 1152"/>
          <p:cNvSpPr/>
          <p:nvPr/>
        </p:nvSpPr>
        <p:spPr>
          <a:xfrm>
            <a:off x="46482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54" name="Rectangle 1153"/>
          <p:cNvSpPr/>
          <p:nvPr/>
        </p:nvSpPr>
        <p:spPr>
          <a:xfrm>
            <a:off x="43434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55" name="Rectangle 1154"/>
          <p:cNvSpPr/>
          <p:nvPr/>
        </p:nvSpPr>
        <p:spPr>
          <a:xfrm>
            <a:off x="46482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56" name="Rectangle 1155"/>
          <p:cNvSpPr/>
          <p:nvPr/>
        </p:nvSpPr>
        <p:spPr>
          <a:xfrm>
            <a:off x="46482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57" name="Rectangle 1156"/>
          <p:cNvSpPr/>
          <p:nvPr/>
        </p:nvSpPr>
        <p:spPr>
          <a:xfrm>
            <a:off x="46482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58" name="Rectangle 1157"/>
          <p:cNvSpPr/>
          <p:nvPr/>
        </p:nvSpPr>
        <p:spPr>
          <a:xfrm>
            <a:off x="43434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159" name="Rectangle 1158"/>
          <p:cNvSpPr/>
          <p:nvPr/>
        </p:nvSpPr>
        <p:spPr>
          <a:xfrm>
            <a:off x="46482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60" name="Rectangle 1159"/>
          <p:cNvSpPr/>
          <p:nvPr/>
        </p:nvSpPr>
        <p:spPr>
          <a:xfrm>
            <a:off x="43434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61" name="Rectangle 1160"/>
          <p:cNvSpPr/>
          <p:nvPr/>
        </p:nvSpPr>
        <p:spPr>
          <a:xfrm>
            <a:off x="43434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62" name="Rectangle 1161"/>
          <p:cNvSpPr/>
          <p:nvPr/>
        </p:nvSpPr>
        <p:spPr>
          <a:xfrm>
            <a:off x="43434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63" name="Rectangle 1162"/>
          <p:cNvSpPr/>
          <p:nvPr/>
        </p:nvSpPr>
        <p:spPr>
          <a:xfrm>
            <a:off x="46482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64" name="Rectangle 1163"/>
          <p:cNvSpPr/>
          <p:nvPr/>
        </p:nvSpPr>
        <p:spPr>
          <a:xfrm>
            <a:off x="46482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65" name="Rectangle 1164"/>
          <p:cNvSpPr/>
          <p:nvPr/>
        </p:nvSpPr>
        <p:spPr>
          <a:xfrm>
            <a:off x="43434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66" name="Rectangle 1165"/>
          <p:cNvSpPr/>
          <p:nvPr/>
        </p:nvSpPr>
        <p:spPr>
          <a:xfrm>
            <a:off x="46482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67" name="Rectangle 1166"/>
          <p:cNvSpPr/>
          <p:nvPr/>
        </p:nvSpPr>
        <p:spPr>
          <a:xfrm>
            <a:off x="46482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68" name="Rectangle 1167"/>
          <p:cNvSpPr/>
          <p:nvPr/>
        </p:nvSpPr>
        <p:spPr>
          <a:xfrm>
            <a:off x="46482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69" name="Rectangle 1168"/>
          <p:cNvSpPr/>
          <p:nvPr/>
        </p:nvSpPr>
        <p:spPr>
          <a:xfrm>
            <a:off x="43434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170" name="Rectangle 1169"/>
          <p:cNvSpPr/>
          <p:nvPr/>
        </p:nvSpPr>
        <p:spPr>
          <a:xfrm>
            <a:off x="46482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71" name="Rectangle 1170"/>
          <p:cNvSpPr/>
          <p:nvPr/>
        </p:nvSpPr>
        <p:spPr>
          <a:xfrm>
            <a:off x="43434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72" name="Rectangle 1171"/>
          <p:cNvSpPr/>
          <p:nvPr/>
        </p:nvSpPr>
        <p:spPr>
          <a:xfrm>
            <a:off x="43434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73" name="Rectangle 1172"/>
          <p:cNvSpPr/>
          <p:nvPr/>
        </p:nvSpPr>
        <p:spPr>
          <a:xfrm>
            <a:off x="43434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74" name="Rectangle 1173"/>
          <p:cNvSpPr/>
          <p:nvPr/>
        </p:nvSpPr>
        <p:spPr>
          <a:xfrm>
            <a:off x="46482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75" name="Rectangle 1174"/>
          <p:cNvSpPr/>
          <p:nvPr/>
        </p:nvSpPr>
        <p:spPr>
          <a:xfrm>
            <a:off x="46482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76" name="Rectangle 1175"/>
          <p:cNvSpPr/>
          <p:nvPr/>
        </p:nvSpPr>
        <p:spPr>
          <a:xfrm>
            <a:off x="43434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77" name="Rectangle 1176"/>
          <p:cNvSpPr/>
          <p:nvPr/>
        </p:nvSpPr>
        <p:spPr>
          <a:xfrm>
            <a:off x="46482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78" name="Rectangle 1177"/>
          <p:cNvSpPr/>
          <p:nvPr/>
        </p:nvSpPr>
        <p:spPr>
          <a:xfrm>
            <a:off x="46482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79" name="Rectangle 1178"/>
          <p:cNvSpPr/>
          <p:nvPr/>
        </p:nvSpPr>
        <p:spPr>
          <a:xfrm>
            <a:off x="46482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80" name="Rectangle 1179"/>
          <p:cNvSpPr/>
          <p:nvPr/>
        </p:nvSpPr>
        <p:spPr>
          <a:xfrm>
            <a:off x="4343400" y="6858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181" name="Rectangle 1180"/>
          <p:cNvSpPr/>
          <p:nvPr/>
        </p:nvSpPr>
        <p:spPr>
          <a:xfrm>
            <a:off x="4648200" y="6858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82" name="Rectangle 1181"/>
          <p:cNvSpPr/>
          <p:nvPr/>
        </p:nvSpPr>
        <p:spPr>
          <a:xfrm>
            <a:off x="43434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83" name="Rectangle 1182"/>
          <p:cNvSpPr/>
          <p:nvPr/>
        </p:nvSpPr>
        <p:spPr>
          <a:xfrm>
            <a:off x="46482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84" name="Rectangle 1183"/>
          <p:cNvSpPr/>
          <p:nvPr/>
        </p:nvSpPr>
        <p:spPr>
          <a:xfrm>
            <a:off x="4953000" y="762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85" name="Rectangle 1184"/>
          <p:cNvSpPr/>
          <p:nvPr/>
        </p:nvSpPr>
        <p:spPr>
          <a:xfrm>
            <a:off x="4953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86" name="Rectangle 1185"/>
          <p:cNvSpPr/>
          <p:nvPr/>
        </p:nvSpPr>
        <p:spPr>
          <a:xfrm>
            <a:off x="5257800" y="762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87" name="Rectangle 1186"/>
          <p:cNvSpPr/>
          <p:nvPr/>
        </p:nvSpPr>
        <p:spPr>
          <a:xfrm>
            <a:off x="49530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88" name="Rectangle 1187"/>
          <p:cNvSpPr/>
          <p:nvPr/>
        </p:nvSpPr>
        <p:spPr>
          <a:xfrm>
            <a:off x="5257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89" name="Rectangle 1188"/>
          <p:cNvSpPr/>
          <p:nvPr/>
        </p:nvSpPr>
        <p:spPr>
          <a:xfrm>
            <a:off x="52578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90" name="Rectangle 1189"/>
          <p:cNvSpPr/>
          <p:nvPr/>
        </p:nvSpPr>
        <p:spPr>
          <a:xfrm>
            <a:off x="52578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91" name="Rectangle 1190"/>
          <p:cNvSpPr/>
          <p:nvPr/>
        </p:nvSpPr>
        <p:spPr>
          <a:xfrm>
            <a:off x="49530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192" name="Rectangle 1191"/>
          <p:cNvSpPr/>
          <p:nvPr/>
        </p:nvSpPr>
        <p:spPr>
          <a:xfrm>
            <a:off x="52578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93" name="Rectangle 1192"/>
          <p:cNvSpPr/>
          <p:nvPr/>
        </p:nvSpPr>
        <p:spPr>
          <a:xfrm>
            <a:off x="49530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94" name="Rectangle 1193"/>
          <p:cNvSpPr/>
          <p:nvPr/>
        </p:nvSpPr>
        <p:spPr>
          <a:xfrm>
            <a:off x="49530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95" name="Rectangle 1194"/>
          <p:cNvSpPr/>
          <p:nvPr/>
        </p:nvSpPr>
        <p:spPr>
          <a:xfrm>
            <a:off x="49530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96" name="Rectangle 1195"/>
          <p:cNvSpPr/>
          <p:nvPr/>
        </p:nvSpPr>
        <p:spPr>
          <a:xfrm>
            <a:off x="52578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97" name="Rectangle 1196"/>
          <p:cNvSpPr/>
          <p:nvPr/>
        </p:nvSpPr>
        <p:spPr>
          <a:xfrm>
            <a:off x="52578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98" name="Rectangle 1197"/>
          <p:cNvSpPr/>
          <p:nvPr/>
        </p:nvSpPr>
        <p:spPr>
          <a:xfrm>
            <a:off x="49530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99" name="Rectangle 1198"/>
          <p:cNvSpPr/>
          <p:nvPr/>
        </p:nvSpPr>
        <p:spPr>
          <a:xfrm>
            <a:off x="52578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00" name="Rectangle 1199"/>
          <p:cNvSpPr/>
          <p:nvPr/>
        </p:nvSpPr>
        <p:spPr>
          <a:xfrm>
            <a:off x="52578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01" name="Rectangle 1200"/>
          <p:cNvSpPr/>
          <p:nvPr/>
        </p:nvSpPr>
        <p:spPr>
          <a:xfrm>
            <a:off x="52578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02" name="Rectangle 1201"/>
          <p:cNvSpPr/>
          <p:nvPr/>
        </p:nvSpPr>
        <p:spPr>
          <a:xfrm>
            <a:off x="4953000" y="2590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203" name="Rectangle 1202"/>
          <p:cNvSpPr/>
          <p:nvPr/>
        </p:nvSpPr>
        <p:spPr>
          <a:xfrm>
            <a:off x="5257800" y="2590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04" name="Rectangle 1203"/>
          <p:cNvSpPr/>
          <p:nvPr/>
        </p:nvSpPr>
        <p:spPr>
          <a:xfrm>
            <a:off x="49530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05" name="Rectangle 1204"/>
          <p:cNvSpPr/>
          <p:nvPr/>
        </p:nvSpPr>
        <p:spPr>
          <a:xfrm>
            <a:off x="49530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06" name="Rectangle 1205"/>
          <p:cNvSpPr/>
          <p:nvPr/>
        </p:nvSpPr>
        <p:spPr>
          <a:xfrm>
            <a:off x="49530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07" name="Rectangle 1206"/>
          <p:cNvSpPr/>
          <p:nvPr/>
        </p:nvSpPr>
        <p:spPr>
          <a:xfrm>
            <a:off x="52578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08" name="Rectangle 1207"/>
          <p:cNvSpPr/>
          <p:nvPr/>
        </p:nvSpPr>
        <p:spPr>
          <a:xfrm>
            <a:off x="52578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09" name="Rectangle 1208"/>
          <p:cNvSpPr/>
          <p:nvPr/>
        </p:nvSpPr>
        <p:spPr>
          <a:xfrm>
            <a:off x="49530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10" name="Rectangle 1209"/>
          <p:cNvSpPr/>
          <p:nvPr/>
        </p:nvSpPr>
        <p:spPr>
          <a:xfrm>
            <a:off x="52578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11" name="Rectangle 1210"/>
          <p:cNvSpPr/>
          <p:nvPr/>
        </p:nvSpPr>
        <p:spPr>
          <a:xfrm>
            <a:off x="52578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12" name="Rectangle 1211"/>
          <p:cNvSpPr/>
          <p:nvPr/>
        </p:nvSpPr>
        <p:spPr>
          <a:xfrm>
            <a:off x="52578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13" name="Rectangle 1212"/>
          <p:cNvSpPr/>
          <p:nvPr/>
        </p:nvSpPr>
        <p:spPr>
          <a:xfrm>
            <a:off x="4953000" y="3810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214" name="Rectangle 1213"/>
          <p:cNvSpPr/>
          <p:nvPr/>
        </p:nvSpPr>
        <p:spPr>
          <a:xfrm>
            <a:off x="5257800" y="3810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15" name="Rectangle 1214"/>
          <p:cNvSpPr/>
          <p:nvPr/>
        </p:nvSpPr>
        <p:spPr>
          <a:xfrm>
            <a:off x="49530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16" name="Rectangle 1215"/>
          <p:cNvSpPr/>
          <p:nvPr/>
        </p:nvSpPr>
        <p:spPr>
          <a:xfrm>
            <a:off x="49530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17" name="Rectangle 1216"/>
          <p:cNvSpPr/>
          <p:nvPr/>
        </p:nvSpPr>
        <p:spPr>
          <a:xfrm>
            <a:off x="49530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18" name="Rectangle 1217"/>
          <p:cNvSpPr/>
          <p:nvPr/>
        </p:nvSpPr>
        <p:spPr>
          <a:xfrm>
            <a:off x="52578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19" name="Rectangle 1218"/>
          <p:cNvSpPr/>
          <p:nvPr/>
        </p:nvSpPr>
        <p:spPr>
          <a:xfrm>
            <a:off x="52578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20" name="Rectangle 1219"/>
          <p:cNvSpPr/>
          <p:nvPr/>
        </p:nvSpPr>
        <p:spPr>
          <a:xfrm>
            <a:off x="49530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21" name="Rectangle 1220"/>
          <p:cNvSpPr/>
          <p:nvPr/>
        </p:nvSpPr>
        <p:spPr>
          <a:xfrm>
            <a:off x="52578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22" name="Rectangle 1221"/>
          <p:cNvSpPr/>
          <p:nvPr/>
        </p:nvSpPr>
        <p:spPr>
          <a:xfrm>
            <a:off x="52578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23" name="Rectangle 1222"/>
          <p:cNvSpPr/>
          <p:nvPr/>
        </p:nvSpPr>
        <p:spPr>
          <a:xfrm>
            <a:off x="52578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24" name="Rectangle 1223"/>
          <p:cNvSpPr/>
          <p:nvPr/>
        </p:nvSpPr>
        <p:spPr>
          <a:xfrm>
            <a:off x="4953000" y="5029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225" name="Rectangle 1224"/>
          <p:cNvSpPr/>
          <p:nvPr/>
        </p:nvSpPr>
        <p:spPr>
          <a:xfrm>
            <a:off x="5257800" y="5029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26" name="Rectangle 1225"/>
          <p:cNvSpPr/>
          <p:nvPr/>
        </p:nvSpPr>
        <p:spPr>
          <a:xfrm>
            <a:off x="49530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27" name="Rectangle 1226"/>
          <p:cNvSpPr/>
          <p:nvPr/>
        </p:nvSpPr>
        <p:spPr>
          <a:xfrm>
            <a:off x="49530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28" name="Rectangle 1227"/>
          <p:cNvSpPr/>
          <p:nvPr/>
        </p:nvSpPr>
        <p:spPr>
          <a:xfrm>
            <a:off x="49530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29" name="Rectangle 1228"/>
          <p:cNvSpPr/>
          <p:nvPr/>
        </p:nvSpPr>
        <p:spPr>
          <a:xfrm>
            <a:off x="52578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30" name="Rectangle 1229"/>
          <p:cNvSpPr/>
          <p:nvPr/>
        </p:nvSpPr>
        <p:spPr>
          <a:xfrm>
            <a:off x="52578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31" name="Rectangle 1230"/>
          <p:cNvSpPr/>
          <p:nvPr/>
        </p:nvSpPr>
        <p:spPr>
          <a:xfrm>
            <a:off x="49530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32" name="Rectangle 1231"/>
          <p:cNvSpPr/>
          <p:nvPr/>
        </p:nvSpPr>
        <p:spPr>
          <a:xfrm>
            <a:off x="52578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33" name="Rectangle 1232"/>
          <p:cNvSpPr/>
          <p:nvPr/>
        </p:nvSpPr>
        <p:spPr>
          <a:xfrm>
            <a:off x="52578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34" name="Rectangle 1233"/>
          <p:cNvSpPr/>
          <p:nvPr/>
        </p:nvSpPr>
        <p:spPr>
          <a:xfrm>
            <a:off x="52578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35" name="Rectangle 1234"/>
          <p:cNvSpPr/>
          <p:nvPr/>
        </p:nvSpPr>
        <p:spPr>
          <a:xfrm>
            <a:off x="49530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236" name="Rectangle 1235"/>
          <p:cNvSpPr/>
          <p:nvPr/>
        </p:nvSpPr>
        <p:spPr>
          <a:xfrm>
            <a:off x="52578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37" name="Rectangle 1236"/>
          <p:cNvSpPr/>
          <p:nvPr/>
        </p:nvSpPr>
        <p:spPr>
          <a:xfrm>
            <a:off x="49530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38" name="Rectangle 1237"/>
          <p:cNvSpPr/>
          <p:nvPr/>
        </p:nvSpPr>
        <p:spPr>
          <a:xfrm>
            <a:off x="52578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39" name="Rectangle 1238"/>
          <p:cNvSpPr/>
          <p:nvPr/>
        </p:nvSpPr>
        <p:spPr>
          <a:xfrm>
            <a:off x="49530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40" name="Rectangle 1239"/>
          <p:cNvSpPr/>
          <p:nvPr/>
        </p:nvSpPr>
        <p:spPr>
          <a:xfrm>
            <a:off x="49530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41" name="Rectangle 1240"/>
          <p:cNvSpPr/>
          <p:nvPr/>
        </p:nvSpPr>
        <p:spPr>
          <a:xfrm>
            <a:off x="52578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42" name="Rectangle 1241"/>
          <p:cNvSpPr/>
          <p:nvPr/>
        </p:nvSpPr>
        <p:spPr>
          <a:xfrm>
            <a:off x="4953000" y="7162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43" name="Rectangle 1242"/>
          <p:cNvSpPr/>
          <p:nvPr/>
        </p:nvSpPr>
        <p:spPr>
          <a:xfrm>
            <a:off x="52578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44" name="Rectangle 1243"/>
          <p:cNvSpPr/>
          <p:nvPr/>
        </p:nvSpPr>
        <p:spPr>
          <a:xfrm>
            <a:off x="52578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45" name="Rectangle 1244"/>
          <p:cNvSpPr/>
          <p:nvPr/>
        </p:nvSpPr>
        <p:spPr>
          <a:xfrm>
            <a:off x="5257800" y="7162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46" name="Rectangle 1245"/>
          <p:cNvSpPr/>
          <p:nvPr/>
        </p:nvSpPr>
        <p:spPr>
          <a:xfrm>
            <a:off x="5562600" y="762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247" name="Rectangle 1246"/>
          <p:cNvSpPr/>
          <p:nvPr/>
        </p:nvSpPr>
        <p:spPr>
          <a:xfrm>
            <a:off x="5867400" y="762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48" name="Rectangle 1247"/>
          <p:cNvSpPr/>
          <p:nvPr/>
        </p:nvSpPr>
        <p:spPr>
          <a:xfrm>
            <a:off x="55626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49" name="Rectangle 1248"/>
          <p:cNvSpPr/>
          <p:nvPr/>
        </p:nvSpPr>
        <p:spPr>
          <a:xfrm>
            <a:off x="55626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50" name="Rectangle 1249"/>
          <p:cNvSpPr/>
          <p:nvPr/>
        </p:nvSpPr>
        <p:spPr>
          <a:xfrm>
            <a:off x="5562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51" name="Rectangle 1250"/>
          <p:cNvSpPr/>
          <p:nvPr/>
        </p:nvSpPr>
        <p:spPr>
          <a:xfrm>
            <a:off x="58674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52" name="Rectangle 1251"/>
          <p:cNvSpPr/>
          <p:nvPr/>
        </p:nvSpPr>
        <p:spPr>
          <a:xfrm>
            <a:off x="58674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53" name="Rectangle 1252"/>
          <p:cNvSpPr/>
          <p:nvPr/>
        </p:nvSpPr>
        <p:spPr>
          <a:xfrm>
            <a:off x="55626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54" name="Rectangle 1253"/>
          <p:cNvSpPr/>
          <p:nvPr/>
        </p:nvSpPr>
        <p:spPr>
          <a:xfrm>
            <a:off x="58674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55" name="Rectangle 1254"/>
          <p:cNvSpPr/>
          <p:nvPr/>
        </p:nvSpPr>
        <p:spPr>
          <a:xfrm>
            <a:off x="58674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56" name="Rectangle 1255"/>
          <p:cNvSpPr/>
          <p:nvPr/>
        </p:nvSpPr>
        <p:spPr>
          <a:xfrm>
            <a:off x="58674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57" name="Rectangle 1256"/>
          <p:cNvSpPr/>
          <p:nvPr/>
        </p:nvSpPr>
        <p:spPr>
          <a:xfrm>
            <a:off x="55626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258" name="Rectangle 1257"/>
          <p:cNvSpPr/>
          <p:nvPr/>
        </p:nvSpPr>
        <p:spPr>
          <a:xfrm>
            <a:off x="58674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59" name="Rectangle 1258"/>
          <p:cNvSpPr/>
          <p:nvPr/>
        </p:nvSpPr>
        <p:spPr>
          <a:xfrm>
            <a:off x="55626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60" name="Rectangle 1259"/>
          <p:cNvSpPr/>
          <p:nvPr/>
        </p:nvSpPr>
        <p:spPr>
          <a:xfrm>
            <a:off x="55626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61" name="Rectangle 1260"/>
          <p:cNvSpPr/>
          <p:nvPr/>
        </p:nvSpPr>
        <p:spPr>
          <a:xfrm>
            <a:off x="5562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62" name="Rectangle 1261"/>
          <p:cNvSpPr/>
          <p:nvPr/>
        </p:nvSpPr>
        <p:spPr>
          <a:xfrm>
            <a:off x="58674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63" name="Rectangle 1262"/>
          <p:cNvSpPr/>
          <p:nvPr/>
        </p:nvSpPr>
        <p:spPr>
          <a:xfrm>
            <a:off x="58674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64" name="Rectangle 1263"/>
          <p:cNvSpPr/>
          <p:nvPr/>
        </p:nvSpPr>
        <p:spPr>
          <a:xfrm>
            <a:off x="55626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65" name="Rectangle 1264"/>
          <p:cNvSpPr/>
          <p:nvPr/>
        </p:nvSpPr>
        <p:spPr>
          <a:xfrm>
            <a:off x="58674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66" name="Rectangle 1265"/>
          <p:cNvSpPr/>
          <p:nvPr/>
        </p:nvSpPr>
        <p:spPr>
          <a:xfrm>
            <a:off x="58674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67" name="Rectangle 1266"/>
          <p:cNvSpPr/>
          <p:nvPr/>
        </p:nvSpPr>
        <p:spPr>
          <a:xfrm>
            <a:off x="58674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68" name="Rectangle 1267"/>
          <p:cNvSpPr/>
          <p:nvPr/>
        </p:nvSpPr>
        <p:spPr>
          <a:xfrm>
            <a:off x="55626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269" name="Rectangle 1268"/>
          <p:cNvSpPr/>
          <p:nvPr/>
        </p:nvSpPr>
        <p:spPr>
          <a:xfrm>
            <a:off x="58674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70" name="Rectangle 1269"/>
          <p:cNvSpPr/>
          <p:nvPr/>
        </p:nvSpPr>
        <p:spPr>
          <a:xfrm>
            <a:off x="55626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71" name="Rectangle 1270"/>
          <p:cNvSpPr/>
          <p:nvPr/>
        </p:nvSpPr>
        <p:spPr>
          <a:xfrm>
            <a:off x="55626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72" name="Rectangle 1271"/>
          <p:cNvSpPr/>
          <p:nvPr/>
        </p:nvSpPr>
        <p:spPr>
          <a:xfrm>
            <a:off x="5562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73" name="Rectangle 1272"/>
          <p:cNvSpPr/>
          <p:nvPr/>
        </p:nvSpPr>
        <p:spPr>
          <a:xfrm>
            <a:off x="58674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74" name="Rectangle 1273"/>
          <p:cNvSpPr/>
          <p:nvPr/>
        </p:nvSpPr>
        <p:spPr>
          <a:xfrm>
            <a:off x="58674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75" name="Rectangle 1274"/>
          <p:cNvSpPr/>
          <p:nvPr/>
        </p:nvSpPr>
        <p:spPr>
          <a:xfrm>
            <a:off x="55626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76" name="Rectangle 1275"/>
          <p:cNvSpPr/>
          <p:nvPr/>
        </p:nvSpPr>
        <p:spPr>
          <a:xfrm>
            <a:off x="5867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77" name="Rectangle 1276"/>
          <p:cNvSpPr/>
          <p:nvPr/>
        </p:nvSpPr>
        <p:spPr>
          <a:xfrm>
            <a:off x="58674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78" name="Rectangle 1277"/>
          <p:cNvSpPr/>
          <p:nvPr/>
        </p:nvSpPr>
        <p:spPr>
          <a:xfrm>
            <a:off x="58674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79" name="Rectangle 1278"/>
          <p:cNvSpPr/>
          <p:nvPr/>
        </p:nvSpPr>
        <p:spPr>
          <a:xfrm>
            <a:off x="55626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280" name="Rectangle 1279"/>
          <p:cNvSpPr/>
          <p:nvPr/>
        </p:nvSpPr>
        <p:spPr>
          <a:xfrm>
            <a:off x="58674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81" name="Rectangle 1280"/>
          <p:cNvSpPr/>
          <p:nvPr/>
        </p:nvSpPr>
        <p:spPr>
          <a:xfrm>
            <a:off x="55626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82" name="Rectangle 1281"/>
          <p:cNvSpPr/>
          <p:nvPr/>
        </p:nvSpPr>
        <p:spPr>
          <a:xfrm>
            <a:off x="55626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83" name="Rectangle 1282"/>
          <p:cNvSpPr/>
          <p:nvPr/>
        </p:nvSpPr>
        <p:spPr>
          <a:xfrm>
            <a:off x="5562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84" name="Rectangle 1283"/>
          <p:cNvSpPr/>
          <p:nvPr/>
        </p:nvSpPr>
        <p:spPr>
          <a:xfrm>
            <a:off x="58674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85" name="Rectangle 1284"/>
          <p:cNvSpPr/>
          <p:nvPr/>
        </p:nvSpPr>
        <p:spPr>
          <a:xfrm>
            <a:off x="58674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86" name="Rectangle 1285"/>
          <p:cNvSpPr/>
          <p:nvPr/>
        </p:nvSpPr>
        <p:spPr>
          <a:xfrm>
            <a:off x="55626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87" name="Rectangle 1286"/>
          <p:cNvSpPr/>
          <p:nvPr/>
        </p:nvSpPr>
        <p:spPr>
          <a:xfrm>
            <a:off x="58674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88" name="Rectangle 1287"/>
          <p:cNvSpPr/>
          <p:nvPr/>
        </p:nvSpPr>
        <p:spPr>
          <a:xfrm>
            <a:off x="58674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89" name="Rectangle 1288"/>
          <p:cNvSpPr/>
          <p:nvPr/>
        </p:nvSpPr>
        <p:spPr>
          <a:xfrm>
            <a:off x="58674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90" name="Rectangle 1289"/>
          <p:cNvSpPr/>
          <p:nvPr/>
        </p:nvSpPr>
        <p:spPr>
          <a:xfrm>
            <a:off x="55626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291" name="Rectangle 1290"/>
          <p:cNvSpPr/>
          <p:nvPr/>
        </p:nvSpPr>
        <p:spPr>
          <a:xfrm>
            <a:off x="58674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92" name="Rectangle 1291"/>
          <p:cNvSpPr/>
          <p:nvPr/>
        </p:nvSpPr>
        <p:spPr>
          <a:xfrm>
            <a:off x="55626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93" name="Rectangle 1292"/>
          <p:cNvSpPr/>
          <p:nvPr/>
        </p:nvSpPr>
        <p:spPr>
          <a:xfrm>
            <a:off x="55626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94" name="Rectangle 1293"/>
          <p:cNvSpPr/>
          <p:nvPr/>
        </p:nvSpPr>
        <p:spPr>
          <a:xfrm>
            <a:off x="55626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95" name="Rectangle 1294"/>
          <p:cNvSpPr/>
          <p:nvPr/>
        </p:nvSpPr>
        <p:spPr>
          <a:xfrm>
            <a:off x="58674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96" name="Rectangle 1295"/>
          <p:cNvSpPr/>
          <p:nvPr/>
        </p:nvSpPr>
        <p:spPr>
          <a:xfrm>
            <a:off x="58674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97" name="Rectangle 1296"/>
          <p:cNvSpPr/>
          <p:nvPr/>
        </p:nvSpPr>
        <p:spPr>
          <a:xfrm>
            <a:off x="55626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98" name="Rectangle 1297"/>
          <p:cNvSpPr/>
          <p:nvPr/>
        </p:nvSpPr>
        <p:spPr>
          <a:xfrm>
            <a:off x="58674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99" name="Rectangle 1298"/>
          <p:cNvSpPr/>
          <p:nvPr/>
        </p:nvSpPr>
        <p:spPr>
          <a:xfrm>
            <a:off x="58674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00" name="Rectangle 1299"/>
          <p:cNvSpPr/>
          <p:nvPr/>
        </p:nvSpPr>
        <p:spPr>
          <a:xfrm>
            <a:off x="58674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01" name="Rectangle 1300"/>
          <p:cNvSpPr/>
          <p:nvPr/>
        </p:nvSpPr>
        <p:spPr>
          <a:xfrm>
            <a:off x="5562600" y="6858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302" name="Rectangle 1301"/>
          <p:cNvSpPr/>
          <p:nvPr/>
        </p:nvSpPr>
        <p:spPr>
          <a:xfrm>
            <a:off x="5867400" y="6858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03" name="Rectangle 1302"/>
          <p:cNvSpPr/>
          <p:nvPr/>
        </p:nvSpPr>
        <p:spPr>
          <a:xfrm>
            <a:off x="55626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04" name="Rectangle 1303"/>
          <p:cNvSpPr/>
          <p:nvPr/>
        </p:nvSpPr>
        <p:spPr>
          <a:xfrm>
            <a:off x="58674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05" name="Rectangle 1304"/>
          <p:cNvSpPr/>
          <p:nvPr/>
        </p:nvSpPr>
        <p:spPr>
          <a:xfrm>
            <a:off x="6172200" y="762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06" name="Rectangle 1305"/>
          <p:cNvSpPr/>
          <p:nvPr/>
        </p:nvSpPr>
        <p:spPr>
          <a:xfrm>
            <a:off x="61722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07" name="Rectangle 1306"/>
          <p:cNvSpPr/>
          <p:nvPr/>
        </p:nvSpPr>
        <p:spPr>
          <a:xfrm>
            <a:off x="6477000" y="762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08" name="Rectangle 1307"/>
          <p:cNvSpPr/>
          <p:nvPr/>
        </p:nvSpPr>
        <p:spPr>
          <a:xfrm>
            <a:off x="61722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09" name="Rectangle 1308"/>
          <p:cNvSpPr/>
          <p:nvPr/>
        </p:nvSpPr>
        <p:spPr>
          <a:xfrm>
            <a:off x="6477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10" name="Rectangle 1309"/>
          <p:cNvSpPr/>
          <p:nvPr/>
        </p:nvSpPr>
        <p:spPr>
          <a:xfrm>
            <a:off x="64770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11" name="Rectangle 1310"/>
          <p:cNvSpPr/>
          <p:nvPr/>
        </p:nvSpPr>
        <p:spPr>
          <a:xfrm>
            <a:off x="64770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12" name="Rectangle 1311"/>
          <p:cNvSpPr/>
          <p:nvPr/>
        </p:nvSpPr>
        <p:spPr>
          <a:xfrm>
            <a:off x="61722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313" name="Rectangle 1312"/>
          <p:cNvSpPr/>
          <p:nvPr/>
        </p:nvSpPr>
        <p:spPr>
          <a:xfrm>
            <a:off x="64770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14" name="Rectangle 1313"/>
          <p:cNvSpPr/>
          <p:nvPr/>
        </p:nvSpPr>
        <p:spPr>
          <a:xfrm>
            <a:off x="61722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15" name="Rectangle 1314"/>
          <p:cNvSpPr/>
          <p:nvPr/>
        </p:nvSpPr>
        <p:spPr>
          <a:xfrm>
            <a:off x="61722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16" name="Rectangle 1315"/>
          <p:cNvSpPr/>
          <p:nvPr/>
        </p:nvSpPr>
        <p:spPr>
          <a:xfrm>
            <a:off x="61722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17" name="Rectangle 1316"/>
          <p:cNvSpPr/>
          <p:nvPr/>
        </p:nvSpPr>
        <p:spPr>
          <a:xfrm>
            <a:off x="64770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18" name="Rectangle 1317"/>
          <p:cNvSpPr/>
          <p:nvPr/>
        </p:nvSpPr>
        <p:spPr>
          <a:xfrm>
            <a:off x="64770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19" name="Rectangle 1318"/>
          <p:cNvSpPr/>
          <p:nvPr/>
        </p:nvSpPr>
        <p:spPr>
          <a:xfrm>
            <a:off x="61722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20" name="Rectangle 1319"/>
          <p:cNvSpPr/>
          <p:nvPr/>
        </p:nvSpPr>
        <p:spPr>
          <a:xfrm>
            <a:off x="64770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21" name="Rectangle 1320"/>
          <p:cNvSpPr/>
          <p:nvPr/>
        </p:nvSpPr>
        <p:spPr>
          <a:xfrm>
            <a:off x="64770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22" name="Rectangle 1321"/>
          <p:cNvSpPr/>
          <p:nvPr/>
        </p:nvSpPr>
        <p:spPr>
          <a:xfrm>
            <a:off x="64770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23" name="Rectangle 1322"/>
          <p:cNvSpPr/>
          <p:nvPr/>
        </p:nvSpPr>
        <p:spPr>
          <a:xfrm>
            <a:off x="6172200" y="2590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324" name="Rectangle 1323"/>
          <p:cNvSpPr/>
          <p:nvPr/>
        </p:nvSpPr>
        <p:spPr>
          <a:xfrm>
            <a:off x="6477000" y="2590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25" name="Rectangle 1324"/>
          <p:cNvSpPr/>
          <p:nvPr/>
        </p:nvSpPr>
        <p:spPr>
          <a:xfrm>
            <a:off x="61722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26" name="Rectangle 1325"/>
          <p:cNvSpPr/>
          <p:nvPr/>
        </p:nvSpPr>
        <p:spPr>
          <a:xfrm>
            <a:off x="61722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27" name="Rectangle 1326"/>
          <p:cNvSpPr/>
          <p:nvPr/>
        </p:nvSpPr>
        <p:spPr>
          <a:xfrm>
            <a:off x="61722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28" name="Rectangle 1327"/>
          <p:cNvSpPr/>
          <p:nvPr/>
        </p:nvSpPr>
        <p:spPr>
          <a:xfrm>
            <a:off x="64770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29" name="Rectangle 1328"/>
          <p:cNvSpPr/>
          <p:nvPr/>
        </p:nvSpPr>
        <p:spPr>
          <a:xfrm>
            <a:off x="64770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30" name="Rectangle 1329"/>
          <p:cNvSpPr/>
          <p:nvPr/>
        </p:nvSpPr>
        <p:spPr>
          <a:xfrm>
            <a:off x="61722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31" name="Rectangle 1330"/>
          <p:cNvSpPr/>
          <p:nvPr/>
        </p:nvSpPr>
        <p:spPr>
          <a:xfrm>
            <a:off x="64770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32" name="Rectangle 1331"/>
          <p:cNvSpPr/>
          <p:nvPr/>
        </p:nvSpPr>
        <p:spPr>
          <a:xfrm>
            <a:off x="64770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33" name="Rectangle 1332"/>
          <p:cNvSpPr/>
          <p:nvPr/>
        </p:nvSpPr>
        <p:spPr>
          <a:xfrm>
            <a:off x="64770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34" name="Rectangle 1333"/>
          <p:cNvSpPr/>
          <p:nvPr/>
        </p:nvSpPr>
        <p:spPr>
          <a:xfrm>
            <a:off x="6172200" y="3810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335" name="Rectangle 1334"/>
          <p:cNvSpPr/>
          <p:nvPr/>
        </p:nvSpPr>
        <p:spPr>
          <a:xfrm>
            <a:off x="6477000" y="3810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36" name="Rectangle 1335"/>
          <p:cNvSpPr/>
          <p:nvPr/>
        </p:nvSpPr>
        <p:spPr>
          <a:xfrm>
            <a:off x="61722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37" name="Rectangle 1336"/>
          <p:cNvSpPr/>
          <p:nvPr/>
        </p:nvSpPr>
        <p:spPr>
          <a:xfrm>
            <a:off x="61722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38" name="Rectangle 1337"/>
          <p:cNvSpPr/>
          <p:nvPr/>
        </p:nvSpPr>
        <p:spPr>
          <a:xfrm>
            <a:off x="61722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39" name="Rectangle 1338"/>
          <p:cNvSpPr/>
          <p:nvPr/>
        </p:nvSpPr>
        <p:spPr>
          <a:xfrm>
            <a:off x="64770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40" name="Rectangle 1339"/>
          <p:cNvSpPr/>
          <p:nvPr/>
        </p:nvSpPr>
        <p:spPr>
          <a:xfrm>
            <a:off x="64770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41" name="Rectangle 1340"/>
          <p:cNvSpPr/>
          <p:nvPr/>
        </p:nvSpPr>
        <p:spPr>
          <a:xfrm>
            <a:off x="61722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42" name="Rectangle 1341"/>
          <p:cNvSpPr/>
          <p:nvPr/>
        </p:nvSpPr>
        <p:spPr>
          <a:xfrm>
            <a:off x="64770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43" name="Rectangle 1342"/>
          <p:cNvSpPr/>
          <p:nvPr/>
        </p:nvSpPr>
        <p:spPr>
          <a:xfrm>
            <a:off x="64770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44" name="Rectangle 1343"/>
          <p:cNvSpPr/>
          <p:nvPr/>
        </p:nvSpPr>
        <p:spPr>
          <a:xfrm>
            <a:off x="64770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45" name="Rectangle 1344"/>
          <p:cNvSpPr/>
          <p:nvPr/>
        </p:nvSpPr>
        <p:spPr>
          <a:xfrm>
            <a:off x="6172200" y="5029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346" name="Rectangle 1345"/>
          <p:cNvSpPr/>
          <p:nvPr/>
        </p:nvSpPr>
        <p:spPr>
          <a:xfrm>
            <a:off x="6477000" y="5029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47" name="Rectangle 1346"/>
          <p:cNvSpPr/>
          <p:nvPr/>
        </p:nvSpPr>
        <p:spPr>
          <a:xfrm>
            <a:off x="61722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48" name="Rectangle 1347"/>
          <p:cNvSpPr/>
          <p:nvPr/>
        </p:nvSpPr>
        <p:spPr>
          <a:xfrm>
            <a:off x="61722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49" name="Rectangle 1348"/>
          <p:cNvSpPr/>
          <p:nvPr/>
        </p:nvSpPr>
        <p:spPr>
          <a:xfrm>
            <a:off x="61722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50" name="Rectangle 1349"/>
          <p:cNvSpPr/>
          <p:nvPr/>
        </p:nvSpPr>
        <p:spPr>
          <a:xfrm>
            <a:off x="64770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51" name="Rectangle 1350"/>
          <p:cNvSpPr/>
          <p:nvPr/>
        </p:nvSpPr>
        <p:spPr>
          <a:xfrm>
            <a:off x="64770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52" name="Rectangle 1351"/>
          <p:cNvSpPr/>
          <p:nvPr/>
        </p:nvSpPr>
        <p:spPr>
          <a:xfrm>
            <a:off x="61722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53" name="Rectangle 1352"/>
          <p:cNvSpPr/>
          <p:nvPr/>
        </p:nvSpPr>
        <p:spPr>
          <a:xfrm>
            <a:off x="64770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54" name="Rectangle 1353"/>
          <p:cNvSpPr/>
          <p:nvPr/>
        </p:nvSpPr>
        <p:spPr>
          <a:xfrm>
            <a:off x="64770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55" name="Rectangle 1354"/>
          <p:cNvSpPr/>
          <p:nvPr/>
        </p:nvSpPr>
        <p:spPr>
          <a:xfrm>
            <a:off x="64770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56" name="Rectangle 1355"/>
          <p:cNvSpPr/>
          <p:nvPr/>
        </p:nvSpPr>
        <p:spPr>
          <a:xfrm>
            <a:off x="61722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357" name="Rectangle 1356"/>
          <p:cNvSpPr/>
          <p:nvPr/>
        </p:nvSpPr>
        <p:spPr>
          <a:xfrm>
            <a:off x="64770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58" name="Rectangle 1357"/>
          <p:cNvSpPr/>
          <p:nvPr/>
        </p:nvSpPr>
        <p:spPr>
          <a:xfrm>
            <a:off x="61722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59" name="Rectangle 1358"/>
          <p:cNvSpPr/>
          <p:nvPr/>
        </p:nvSpPr>
        <p:spPr>
          <a:xfrm>
            <a:off x="64770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60" name="Rectangle 1359"/>
          <p:cNvSpPr/>
          <p:nvPr/>
        </p:nvSpPr>
        <p:spPr>
          <a:xfrm>
            <a:off x="61722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61" name="Rectangle 1360"/>
          <p:cNvSpPr/>
          <p:nvPr/>
        </p:nvSpPr>
        <p:spPr>
          <a:xfrm>
            <a:off x="6172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62" name="Rectangle 1361"/>
          <p:cNvSpPr/>
          <p:nvPr/>
        </p:nvSpPr>
        <p:spPr>
          <a:xfrm>
            <a:off x="64770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63" name="Rectangle 1362"/>
          <p:cNvSpPr/>
          <p:nvPr/>
        </p:nvSpPr>
        <p:spPr>
          <a:xfrm>
            <a:off x="6172200" y="7162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64" name="Rectangle 1363"/>
          <p:cNvSpPr/>
          <p:nvPr/>
        </p:nvSpPr>
        <p:spPr>
          <a:xfrm>
            <a:off x="64770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65" name="Rectangle 1364"/>
          <p:cNvSpPr/>
          <p:nvPr/>
        </p:nvSpPr>
        <p:spPr>
          <a:xfrm>
            <a:off x="64770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66" name="Rectangle 1365"/>
          <p:cNvSpPr/>
          <p:nvPr/>
        </p:nvSpPr>
        <p:spPr>
          <a:xfrm>
            <a:off x="6477000" y="7162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67" name="Rectangle 1366"/>
          <p:cNvSpPr/>
          <p:nvPr/>
        </p:nvSpPr>
        <p:spPr>
          <a:xfrm>
            <a:off x="6781800" y="762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368" name="Rectangle 1367"/>
          <p:cNvSpPr/>
          <p:nvPr/>
        </p:nvSpPr>
        <p:spPr>
          <a:xfrm>
            <a:off x="7086600" y="762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69" name="Rectangle 1368"/>
          <p:cNvSpPr/>
          <p:nvPr/>
        </p:nvSpPr>
        <p:spPr>
          <a:xfrm>
            <a:off x="67818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70" name="Rectangle 1369"/>
          <p:cNvSpPr/>
          <p:nvPr/>
        </p:nvSpPr>
        <p:spPr>
          <a:xfrm>
            <a:off x="67818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71" name="Rectangle 1370"/>
          <p:cNvSpPr/>
          <p:nvPr/>
        </p:nvSpPr>
        <p:spPr>
          <a:xfrm>
            <a:off x="67818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72" name="Rectangle 1371"/>
          <p:cNvSpPr/>
          <p:nvPr/>
        </p:nvSpPr>
        <p:spPr>
          <a:xfrm>
            <a:off x="70866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73" name="Rectangle 1372"/>
          <p:cNvSpPr/>
          <p:nvPr/>
        </p:nvSpPr>
        <p:spPr>
          <a:xfrm>
            <a:off x="70866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74" name="Rectangle 1373"/>
          <p:cNvSpPr/>
          <p:nvPr/>
        </p:nvSpPr>
        <p:spPr>
          <a:xfrm>
            <a:off x="67818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75" name="Rectangle 1374"/>
          <p:cNvSpPr/>
          <p:nvPr/>
        </p:nvSpPr>
        <p:spPr>
          <a:xfrm>
            <a:off x="7086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76" name="Rectangle 1375"/>
          <p:cNvSpPr/>
          <p:nvPr/>
        </p:nvSpPr>
        <p:spPr>
          <a:xfrm>
            <a:off x="70866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77" name="Rectangle 1376"/>
          <p:cNvSpPr/>
          <p:nvPr/>
        </p:nvSpPr>
        <p:spPr>
          <a:xfrm>
            <a:off x="70866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78" name="Rectangle 1377"/>
          <p:cNvSpPr/>
          <p:nvPr/>
        </p:nvSpPr>
        <p:spPr>
          <a:xfrm>
            <a:off x="67818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379" name="Rectangle 1378"/>
          <p:cNvSpPr/>
          <p:nvPr/>
        </p:nvSpPr>
        <p:spPr>
          <a:xfrm>
            <a:off x="70866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80" name="Rectangle 1379"/>
          <p:cNvSpPr/>
          <p:nvPr/>
        </p:nvSpPr>
        <p:spPr>
          <a:xfrm>
            <a:off x="67818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81" name="Rectangle 1380"/>
          <p:cNvSpPr/>
          <p:nvPr/>
        </p:nvSpPr>
        <p:spPr>
          <a:xfrm>
            <a:off x="67818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82" name="Rectangle 1381"/>
          <p:cNvSpPr/>
          <p:nvPr/>
        </p:nvSpPr>
        <p:spPr>
          <a:xfrm>
            <a:off x="67818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83" name="Rectangle 1382"/>
          <p:cNvSpPr/>
          <p:nvPr/>
        </p:nvSpPr>
        <p:spPr>
          <a:xfrm>
            <a:off x="70866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84" name="Rectangle 1383"/>
          <p:cNvSpPr/>
          <p:nvPr/>
        </p:nvSpPr>
        <p:spPr>
          <a:xfrm>
            <a:off x="70866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85" name="Rectangle 1384"/>
          <p:cNvSpPr/>
          <p:nvPr/>
        </p:nvSpPr>
        <p:spPr>
          <a:xfrm>
            <a:off x="67818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86" name="Rectangle 1385"/>
          <p:cNvSpPr/>
          <p:nvPr/>
        </p:nvSpPr>
        <p:spPr>
          <a:xfrm>
            <a:off x="7086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87" name="Rectangle 1386"/>
          <p:cNvSpPr/>
          <p:nvPr/>
        </p:nvSpPr>
        <p:spPr>
          <a:xfrm>
            <a:off x="70866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88" name="Rectangle 1387"/>
          <p:cNvSpPr/>
          <p:nvPr/>
        </p:nvSpPr>
        <p:spPr>
          <a:xfrm>
            <a:off x="70866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89" name="Rectangle 1388"/>
          <p:cNvSpPr/>
          <p:nvPr/>
        </p:nvSpPr>
        <p:spPr>
          <a:xfrm>
            <a:off x="67818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390" name="Rectangle 1389"/>
          <p:cNvSpPr/>
          <p:nvPr/>
        </p:nvSpPr>
        <p:spPr>
          <a:xfrm>
            <a:off x="70866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91" name="Rectangle 1390"/>
          <p:cNvSpPr/>
          <p:nvPr/>
        </p:nvSpPr>
        <p:spPr>
          <a:xfrm>
            <a:off x="67818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92" name="Rectangle 1391"/>
          <p:cNvSpPr/>
          <p:nvPr/>
        </p:nvSpPr>
        <p:spPr>
          <a:xfrm>
            <a:off x="67818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93" name="Rectangle 1392"/>
          <p:cNvSpPr/>
          <p:nvPr/>
        </p:nvSpPr>
        <p:spPr>
          <a:xfrm>
            <a:off x="6781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94" name="Rectangle 1393"/>
          <p:cNvSpPr/>
          <p:nvPr/>
        </p:nvSpPr>
        <p:spPr>
          <a:xfrm>
            <a:off x="70866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95" name="Rectangle 1394"/>
          <p:cNvSpPr/>
          <p:nvPr/>
        </p:nvSpPr>
        <p:spPr>
          <a:xfrm>
            <a:off x="70866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96" name="Rectangle 1395"/>
          <p:cNvSpPr/>
          <p:nvPr/>
        </p:nvSpPr>
        <p:spPr>
          <a:xfrm>
            <a:off x="67818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97" name="Rectangle 1396"/>
          <p:cNvSpPr/>
          <p:nvPr/>
        </p:nvSpPr>
        <p:spPr>
          <a:xfrm>
            <a:off x="7086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98" name="Rectangle 1397"/>
          <p:cNvSpPr/>
          <p:nvPr/>
        </p:nvSpPr>
        <p:spPr>
          <a:xfrm>
            <a:off x="70866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99" name="Rectangle 1398"/>
          <p:cNvSpPr/>
          <p:nvPr/>
        </p:nvSpPr>
        <p:spPr>
          <a:xfrm>
            <a:off x="70866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00" name="Rectangle 1399"/>
          <p:cNvSpPr/>
          <p:nvPr/>
        </p:nvSpPr>
        <p:spPr>
          <a:xfrm>
            <a:off x="67818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401" name="Rectangle 1400"/>
          <p:cNvSpPr/>
          <p:nvPr/>
        </p:nvSpPr>
        <p:spPr>
          <a:xfrm>
            <a:off x="70866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02" name="Rectangle 1401"/>
          <p:cNvSpPr/>
          <p:nvPr/>
        </p:nvSpPr>
        <p:spPr>
          <a:xfrm>
            <a:off x="67818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03" name="Rectangle 1402"/>
          <p:cNvSpPr/>
          <p:nvPr/>
        </p:nvSpPr>
        <p:spPr>
          <a:xfrm>
            <a:off x="67818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04" name="Rectangle 1403"/>
          <p:cNvSpPr/>
          <p:nvPr/>
        </p:nvSpPr>
        <p:spPr>
          <a:xfrm>
            <a:off x="67818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05" name="Rectangle 1404"/>
          <p:cNvSpPr/>
          <p:nvPr/>
        </p:nvSpPr>
        <p:spPr>
          <a:xfrm>
            <a:off x="70866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06" name="Rectangle 1405"/>
          <p:cNvSpPr/>
          <p:nvPr/>
        </p:nvSpPr>
        <p:spPr>
          <a:xfrm>
            <a:off x="70866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07" name="Rectangle 1406"/>
          <p:cNvSpPr/>
          <p:nvPr/>
        </p:nvSpPr>
        <p:spPr>
          <a:xfrm>
            <a:off x="67818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08" name="Rectangle 1407"/>
          <p:cNvSpPr/>
          <p:nvPr/>
        </p:nvSpPr>
        <p:spPr>
          <a:xfrm>
            <a:off x="7086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09" name="Rectangle 1408"/>
          <p:cNvSpPr/>
          <p:nvPr/>
        </p:nvSpPr>
        <p:spPr>
          <a:xfrm>
            <a:off x="70866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10" name="Rectangle 1409"/>
          <p:cNvSpPr/>
          <p:nvPr/>
        </p:nvSpPr>
        <p:spPr>
          <a:xfrm>
            <a:off x="70866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11" name="Rectangle 1410"/>
          <p:cNvSpPr/>
          <p:nvPr/>
        </p:nvSpPr>
        <p:spPr>
          <a:xfrm>
            <a:off x="67818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412" name="Rectangle 1411"/>
          <p:cNvSpPr/>
          <p:nvPr/>
        </p:nvSpPr>
        <p:spPr>
          <a:xfrm>
            <a:off x="70866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13" name="Rectangle 1412"/>
          <p:cNvSpPr/>
          <p:nvPr/>
        </p:nvSpPr>
        <p:spPr>
          <a:xfrm>
            <a:off x="67818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14" name="Rectangle 1413"/>
          <p:cNvSpPr/>
          <p:nvPr/>
        </p:nvSpPr>
        <p:spPr>
          <a:xfrm>
            <a:off x="67818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15" name="Rectangle 1414"/>
          <p:cNvSpPr/>
          <p:nvPr/>
        </p:nvSpPr>
        <p:spPr>
          <a:xfrm>
            <a:off x="67818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16" name="Rectangle 1415"/>
          <p:cNvSpPr/>
          <p:nvPr/>
        </p:nvSpPr>
        <p:spPr>
          <a:xfrm>
            <a:off x="70866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17" name="Rectangle 1416"/>
          <p:cNvSpPr/>
          <p:nvPr/>
        </p:nvSpPr>
        <p:spPr>
          <a:xfrm>
            <a:off x="70866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18" name="Rectangle 1417"/>
          <p:cNvSpPr/>
          <p:nvPr/>
        </p:nvSpPr>
        <p:spPr>
          <a:xfrm>
            <a:off x="67818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19" name="Rectangle 1418"/>
          <p:cNvSpPr/>
          <p:nvPr/>
        </p:nvSpPr>
        <p:spPr>
          <a:xfrm>
            <a:off x="70866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20" name="Rectangle 1419"/>
          <p:cNvSpPr/>
          <p:nvPr/>
        </p:nvSpPr>
        <p:spPr>
          <a:xfrm>
            <a:off x="70866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21" name="Rectangle 1420"/>
          <p:cNvSpPr/>
          <p:nvPr/>
        </p:nvSpPr>
        <p:spPr>
          <a:xfrm>
            <a:off x="70866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22" name="Rectangle 1421"/>
          <p:cNvSpPr/>
          <p:nvPr/>
        </p:nvSpPr>
        <p:spPr>
          <a:xfrm>
            <a:off x="6781800" y="6858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423" name="Rectangle 1422"/>
          <p:cNvSpPr/>
          <p:nvPr/>
        </p:nvSpPr>
        <p:spPr>
          <a:xfrm>
            <a:off x="7086600" y="6858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24" name="Rectangle 1423"/>
          <p:cNvSpPr/>
          <p:nvPr/>
        </p:nvSpPr>
        <p:spPr>
          <a:xfrm>
            <a:off x="67818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25" name="Rectangle 1424"/>
          <p:cNvSpPr/>
          <p:nvPr/>
        </p:nvSpPr>
        <p:spPr>
          <a:xfrm>
            <a:off x="70866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88" name="Rectangle 1487"/>
          <p:cNvSpPr/>
          <p:nvPr/>
        </p:nvSpPr>
        <p:spPr>
          <a:xfrm rot="5400000">
            <a:off x="1219201" y="7010401"/>
            <a:ext cx="152398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9" name="Rectangle 1488"/>
          <p:cNvSpPr/>
          <p:nvPr/>
        </p:nvSpPr>
        <p:spPr>
          <a:xfrm rot="5400000">
            <a:off x="4419600" y="7467600"/>
            <a:ext cx="152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0" name="Rectangle 1489"/>
          <p:cNvSpPr/>
          <p:nvPr/>
        </p:nvSpPr>
        <p:spPr>
          <a:xfrm rot="5400000">
            <a:off x="7315200" y="7315201"/>
            <a:ext cx="152399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5" name="Rectangle 644"/>
          <p:cNvSpPr/>
          <p:nvPr/>
        </p:nvSpPr>
        <p:spPr>
          <a:xfrm>
            <a:off x="49530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46" name="Rectangle 645"/>
          <p:cNvSpPr/>
          <p:nvPr/>
        </p:nvSpPr>
        <p:spPr>
          <a:xfrm>
            <a:off x="52578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47" name="Rectangle 646"/>
          <p:cNvSpPr/>
          <p:nvPr/>
        </p:nvSpPr>
        <p:spPr>
          <a:xfrm>
            <a:off x="4953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48" name="Rectangle 647"/>
          <p:cNvSpPr/>
          <p:nvPr/>
        </p:nvSpPr>
        <p:spPr>
          <a:xfrm>
            <a:off x="5257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49" name="Rectangle 648"/>
          <p:cNvSpPr/>
          <p:nvPr/>
        </p:nvSpPr>
        <p:spPr>
          <a:xfrm>
            <a:off x="19050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50" name="Rectangle 649"/>
          <p:cNvSpPr/>
          <p:nvPr/>
        </p:nvSpPr>
        <p:spPr>
          <a:xfrm>
            <a:off x="22098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51" name="Rectangle 650"/>
          <p:cNvSpPr/>
          <p:nvPr/>
        </p:nvSpPr>
        <p:spPr>
          <a:xfrm>
            <a:off x="19050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52" name="Rectangle 651"/>
          <p:cNvSpPr/>
          <p:nvPr/>
        </p:nvSpPr>
        <p:spPr>
          <a:xfrm>
            <a:off x="22098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53" name="Rectangle 652"/>
          <p:cNvSpPr/>
          <p:nvPr/>
        </p:nvSpPr>
        <p:spPr>
          <a:xfrm>
            <a:off x="12954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54" name="Rectangle 653"/>
          <p:cNvSpPr/>
          <p:nvPr/>
        </p:nvSpPr>
        <p:spPr>
          <a:xfrm>
            <a:off x="16002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55" name="Rectangle 654"/>
          <p:cNvSpPr/>
          <p:nvPr/>
        </p:nvSpPr>
        <p:spPr>
          <a:xfrm>
            <a:off x="12954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56" name="Rectangle 655"/>
          <p:cNvSpPr/>
          <p:nvPr/>
        </p:nvSpPr>
        <p:spPr>
          <a:xfrm>
            <a:off x="16002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57" name="Rectangle 656"/>
          <p:cNvSpPr/>
          <p:nvPr/>
        </p:nvSpPr>
        <p:spPr>
          <a:xfrm>
            <a:off x="43434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58" name="Rectangle 657"/>
          <p:cNvSpPr/>
          <p:nvPr/>
        </p:nvSpPr>
        <p:spPr>
          <a:xfrm>
            <a:off x="46482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59" name="Rectangle 658"/>
          <p:cNvSpPr/>
          <p:nvPr/>
        </p:nvSpPr>
        <p:spPr>
          <a:xfrm>
            <a:off x="43434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60" name="Rectangle 659"/>
          <p:cNvSpPr/>
          <p:nvPr/>
        </p:nvSpPr>
        <p:spPr>
          <a:xfrm>
            <a:off x="46482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61" name="Rectangle 660"/>
          <p:cNvSpPr/>
          <p:nvPr/>
        </p:nvSpPr>
        <p:spPr>
          <a:xfrm>
            <a:off x="67818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62" name="Rectangle 661"/>
          <p:cNvSpPr/>
          <p:nvPr/>
        </p:nvSpPr>
        <p:spPr>
          <a:xfrm>
            <a:off x="70866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63" name="Rectangle 662"/>
          <p:cNvSpPr/>
          <p:nvPr/>
        </p:nvSpPr>
        <p:spPr>
          <a:xfrm>
            <a:off x="67818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64" name="Rectangle 663"/>
          <p:cNvSpPr/>
          <p:nvPr/>
        </p:nvSpPr>
        <p:spPr>
          <a:xfrm>
            <a:off x="7086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65" name="Rectangle 664"/>
          <p:cNvSpPr/>
          <p:nvPr/>
        </p:nvSpPr>
        <p:spPr>
          <a:xfrm>
            <a:off x="37338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66" name="Rectangle 665"/>
          <p:cNvSpPr/>
          <p:nvPr/>
        </p:nvSpPr>
        <p:spPr>
          <a:xfrm>
            <a:off x="40386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67" name="Rectangle 666"/>
          <p:cNvSpPr/>
          <p:nvPr/>
        </p:nvSpPr>
        <p:spPr>
          <a:xfrm>
            <a:off x="37338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68" name="Rectangle 667"/>
          <p:cNvSpPr/>
          <p:nvPr/>
        </p:nvSpPr>
        <p:spPr>
          <a:xfrm>
            <a:off x="40386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69" name="Rectangle 668"/>
          <p:cNvSpPr/>
          <p:nvPr/>
        </p:nvSpPr>
        <p:spPr>
          <a:xfrm>
            <a:off x="31242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70" name="Rectangle 669"/>
          <p:cNvSpPr/>
          <p:nvPr/>
        </p:nvSpPr>
        <p:spPr>
          <a:xfrm>
            <a:off x="34290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71" name="Rectangle 670"/>
          <p:cNvSpPr/>
          <p:nvPr/>
        </p:nvSpPr>
        <p:spPr>
          <a:xfrm>
            <a:off x="31242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72" name="Rectangle 671"/>
          <p:cNvSpPr/>
          <p:nvPr/>
        </p:nvSpPr>
        <p:spPr>
          <a:xfrm>
            <a:off x="34290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73" name="Rectangle 672"/>
          <p:cNvSpPr/>
          <p:nvPr/>
        </p:nvSpPr>
        <p:spPr>
          <a:xfrm>
            <a:off x="25146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74" name="Rectangle 673"/>
          <p:cNvSpPr/>
          <p:nvPr/>
        </p:nvSpPr>
        <p:spPr>
          <a:xfrm>
            <a:off x="28194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75" name="Rectangle 674"/>
          <p:cNvSpPr/>
          <p:nvPr/>
        </p:nvSpPr>
        <p:spPr>
          <a:xfrm>
            <a:off x="25146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76" name="Rectangle 675"/>
          <p:cNvSpPr/>
          <p:nvPr/>
        </p:nvSpPr>
        <p:spPr>
          <a:xfrm>
            <a:off x="28194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77" name="Rectangle 676"/>
          <p:cNvSpPr/>
          <p:nvPr/>
        </p:nvSpPr>
        <p:spPr>
          <a:xfrm>
            <a:off x="19050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78" name="Rectangle 677"/>
          <p:cNvSpPr/>
          <p:nvPr/>
        </p:nvSpPr>
        <p:spPr>
          <a:xfrm>
            <a:off x="22098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79" name="Rectangle 678"/>
          <p:cNvSpPr/>
          <p:nvPr/>
        </p:nvSpPr>
        <p:spPr>
          <a:xfrm>
            <a:off x="19050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80" name="Rectangle 679"/>
          <p:cNvSpPr/>
          <p:nvPr/>
        </p:nvSpPr>
        <p:spPr>
          <a:xfrm>
            <a:off x="2209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81" name="Rectangle 680"/>
          <p:cNvSpPr/>
          <p:nvPr/>
        </p:nvSpPr>
        <p:spPr>
          <a:xfrm>
            <a:off x="12954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82" name="Rectangle 681"/>
          <p:cNvSpPr/>
          <p:nvPr/>
        </p:nvSpPr>
        <p:spPr>
          <a:xfrm>
            <a:off x="16002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83" name="Rectangle 682"/>
          <p:cNvSpPr/>
          <p:nvPr/>
        </p:nvSpPr>
        <p:spPr>
          <a:xfrm>
            <a:off x="12954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84" name="Rectangle 683"/>
          <p:cNvSpPr/>
          <p:nvPr/>
        </p:nvSpPr>
        <p:spPr>
          <a:xfrm>
            <a:off x="16002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85" name="Rectangle 684"/>
          <p:cNvSpPr/>
          <p:nvPr/>
        </p:nvSpPr>
        <p:spPr>
          <a:xfrm>
            <a:off x="61722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86" name="Rectangle 685"/>
          <p:cNvSpPr/>
          <p:nvPr/>
        </p:nvSpPr>
        <p:spPr>
          <a:xfrm>
            <a:off x="64770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87" name="Rectangle 686"/>
          <p:cNvSpPr/>
          <p:nvPr/>
        </p:nvSpPr>
        <p:spPr>
          <a:xfrm>
            <a:off x="61722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88" name="Rectangle 687"/>
          <p:cNvSpPr/>
          <p:nvPr/>
        </p:nvSpPr>
        <p:spPr>
          <a:xfrm>
            <a:off x="64770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89" name="Rectangle 688"/>
          <p:cNvSpPr/>
          <p:nvPr/>
        </p:nvSpPr>
        <p:spPr>
          <a:xfrm>
            <a:off x="55626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90" name="Rectangle 689"/>
          <p:cNvSpPr/>
          <p:nvPr/>
        </p:nvSpPr>
        <p:spPr>
          <a:xfrm>
            <a:off x="58674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91" name="Rectangle 690"/>
          <p:cNvSpPr/>
          <p:nvPr/>
        </p:nvSpPr>
        <p:spPr>
          <a:xfrm>
            <a:off x="5562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92" name="Rectangle 691"/>
          <p:cNvSpPr/>
          <p:nvPr/>
        </p:nvSpPr>
        <p:spPr>
          <a:xfrm>
            <a:off x="58674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93" name="Rectangle 692"/>
          <p:cNvSpPr/>
          <p:nvPr/>
        </p:nvSpPr>
        <p:spPr>
          <a:xfrm>
            <a:off x="25146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94" name="Rectangle 693"/>
          <p:cNvSpPr/>
          <p:nvPr/>
        </p:nvSpPr>
        <p:spPr>
          <a:xfrm>
            <a:off x="28194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95" name="Rectangle 694"/>
          <p:cNvSpPr/>
          <p:nvPr/>
        </p:nvSpPr>
        <p:spPr>
          <a:xfrm>
            <a:off x="25146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96" name="Rectangle 695"/>
          <p:cNvSpPr/>
          <p:nvPr/>
        </p:nvSpPr>
        <p:spPr>
          <a:xfrm>
            <a:off x="28194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97" name="Rectangle 696"/>
          <p:cNvSpPr/>
          <p:nvPr/>
        </p:nvSpPr>
        <p:spPr>
          <a:xfrm>
            <a:off x="31242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98" name="Rectangle 697"/>
          <p:cNvSpPr/>
          <p:nvPr/>
        </p:nvSpPr>
        <p:spPr>
          <a:xfrm>
            <a:off x="34290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99" name="Rectangle 698"/>
          <p:cNvSpPr/>
          <p:nvPr/>
        </p:nvSpPr>
        <p:spPr>
          <a:xfrm>
            <a:off x="31242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00" name="Rectangle 699"/>
          <p:cNvSpPr/>
          <p:nvPr/>
        </p:nvSpPr>
        <p:spPr>
          <a:xfrm>
            <a:off x="34290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01" name="Rectangle 700"/>
          <p:cNvSpPr/>
          <p:nvPr/>
        </p:nvSpPr>
        <p:spPr>
          <a:xfrm>
            <a:off x="37338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02" name="Rectangle 701"/>
          <p:cNvSpPr/>
          <p:nvPr/>
        </p:nvSpPr>
        <p:spPr>
          <a:xfrm>
            <a:off x="40386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03" name="Rectangle 702"/>
          <p:cNvSpPr/>
          <p:nvPr/>
        </p:nvSpPr>
        <p:spPr>
          <a:xfrm>
            <a:off x="37338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04" name="Rectangle 703"/>
          <p:cNvSpPr/>
          <p:nvPr/>
        </p:nvSpPr>
        <p:spPr>
          <a:xfrm>
            <a:off x="40386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05" name="Rectangle 704"/>
          <p:cNvSpPr/>
          <p:nvPr/>
        </p:nvSpPr>
        <p:spPr>
          <a:xfrm>
            <a:off x="43434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06" name="Rectangle 705"/>
          <p:cNvSpPr/>
          <p:nvPr/>
        </p:nvSpPr>
        <p:spPr>
          <a:xfrm>
            <a:off x="46482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07" name="Rectangle 706"/>
          <p:cNvSpPr/>
          <p:nvPr/>
        </p:nvSpPr>
        <p:spPr>
          <a:xfrm>
            <a:off x="4343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08" name="Rectangle 707"/>
          <p:cNvSpPr/>
          <p:nvPr/>
        </p:nvSpPr>
        <p:spPr>
          <a:xfrm>
            <a:off x="46482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09" name="Rectangle 708"/>
          <p:cNvSpPr/>
          <p:nvPr/>
        </p:nvSpPr>
        <p:spPr>
          <a:xfrm>
            <a:off x="49530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10" name="Rectangle 709"/>
          <p:cNvSpPr/>
          <p:nvPr/>
        </p:nvSpPr>
        <p:spPr>
          <a:xfrm>
            <a:off x="52578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11" name="Rectangle 710"/>
          <p:cNvSpPr/>
          <p:nvPr/>
        </p:nvSpPr>
        <p:spPr>
          <a:xfrm>
            <a:off x="49530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12" name="Rectangle 711"/>
          <p:cNvSpPr/>
          <p:nvPr/>
        </p:nvSpPr>
        <p:spPr>
          <a:xfrm>
            <a:off x="52578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13" name="Rectangle 712"/>
          <p:cNvSpPr/>
          <p:nvPr/>
        </p:nvSpPr>
        <p:spPr>
          <a:xfrm>
            <a:off x="19050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14" name="Rectangle 713"/>
          <p:cNvSpPr/>
          <p:nvPr/>
        </p:nvSpPr>
        <p:spPr>
          <a:xfrm>
            <a:off x="22098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15" name="Rectangle 714"/>
          <p:cNvSpPr/>
          <p:nvPr/>
        </p:nvSpPr>
        <p:spPr>
          <a:xfrm>
            <a:off x="19050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16" name="Rectangle 715"/>
          <p:cNvSpPr/>
          <p:nvPr/>
        </p:nvSpPr>
        <p:spPr>
          <a:xfrm>
            <a:off x="22098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17" name="Rectangle 716"/>
          <p:cNvSpPr/>
          <p:nvPr/>
        </p:nvSpPr>
        <p:spPr>
          <a:xfrm>
            <a:off x="1295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18" name="Rectangle 717"/>
          <p:cNvSpPr/>
          <p:nvPr/>
        </p:nvSpPr>
        <p:spPr>
          <a:xfrm>
            <a:off x="1600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19" name="Rectangle 718"/>
          <p:cNvSpPr/>
          <p:nvPr/>
        </p:nvSpPr>
        <p:spPr>
          <a:xfrm>
            <a:off x="12954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20" name="Rectangle 719"/>
          <p:cNvSpPr/>
          <p:nvPr/>
        </p:nvSpPr>
        <p:spPr>
          <a:xfrm>
            <a:off x="1600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21" name="Rectangle 720"/>
          <p:cNvSpPr/>
          <p:nvPr/>
        </p:nvSpPr>
        <p:spPr>
          <a:xfrm>
            <a:off x="67818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22" name="Rectangle 721"/>
          <p:cNvSpPr/>
          <p:nvPr/>
        </p:nvSpPr>
        <p:spPr>
          <a:xfrm>
            <a:off x="70866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23" name="Rectangle 722"/>
          <p:cNvSpPr/>
          <p:nvPr/>
        </p:nvSpPr>
        <p:spPr>
          <a:xfrm>
            <a:off x="6781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24" name="Rectangle 723"/>
          <p:cNvSpPr/>
          <p:nvPr/>
        </p:nvSpPr>
        <p:spPr>
          <a:xfrm>
            <a:off x="7086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25" name="Rectangle 724"/>
          <p:cNvSpPr/>
          <p:nvPr/>
        </p:nvSpPr>
        <p:spPr>
          <a:xfrm>
            <a:off x="61722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26" name="Rectangle 725"/>
          <p:cNvSpPr/>
          <p:nvPr/>
        </p:nvSpPr>
        <p:spPr>
          <a:xfrm>
            <a:off x="64770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27" name="Rectangle 726"/>
          <p:cNvSpPr/>
          <p:nvPr/>
        </p:nvSpPr>
        <p:spPr>
          <a:xfrm>
            <a:off x="61722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28" name="Rectangle 727"/>
          <p:cNvSpPr/>
          <p:nvPr/>
        </p:nvSpPr>
        <p:spPr>
          <a:xfrm>
            <a:off x="64770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29" name="Rectangle 728"/>
          <p:cNvSpPr/>
          <p:nvPr/>
        </p:nvSpPr>
        <p:spPr>
          <a:xfrm>
            <a:off x="55626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30" name="Rectangle 729"/>
          <p:cNvSpPr/>
          <p:nvPr/>
        </p:nvSpPr>
        <p:spPr>
          <a:xfrm>
            <a:off x="58674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31" name="Rectangle 730"/>
          <p:cNvSpPr/>
          <p:nvPr/>
        </p:nvSpPr>
        <p:spPr>
          <a:xfrm>
            <a:off x="5562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32" name="Rectangle 731"/>
          <p:cNvSpPr/>
          <p:nvPr/>
        </p:nvSpPr>
        <p:spPr>
          <a:xfrm>
            <a:off x="58674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33" name="Rectangle 732"/>
          <p:cNvSpPr/>
          <p:nvPr/>
        </p:nvSpPr>
        <p:spPr>
          <a:xfrm>
            <a:off x="49530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34" name="Rectangle 733"/>
          <p:cNvSpPr/>
          <p:nvPr/>
        </p:nvSpPr>
        <p:spPr>
          <a:xfrm>
            <a:off x="52578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35" name="Rectangle 734"/>
          <p:cNvSpPr/>
          <p:nvPr/>
        </p:nvSpPr>
        <p:spPr>
          <a:xfrm>
            <a:off x="49530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36" name="Rectangle 735"/>
          <p:cNvSpPr/>
          <p:nvPr/>
        </p:nvSpPr>
        <p:spPr>
          <a:xfrm>
            <a:off x="52578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38" name="Rectangle 737"/>
          <p:cNvSpPr/>
          <p:nvPr/>
        </p:nvSpPr>
        <p:spPr>
          <a:xfrm>
            <a:off x="43434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39" name="Rectangle 738"/>
          <p:cNvSpPr/>
          <p:nvPr/>
        </p:nvSpPr>
        <p:spPr>
          <a:xfrm>
            <a:off x="46482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0" name="Rectangle 739"/>
          <p:cNvSpPr/>
          <p:nvPr/>
        </p:nvSpPr>
        <p:spPr>
          <a:xfrm>
            <a:off x="43434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3" name="Rectangle 742"/>
          <p:cNvSpPr/>
          <p:nvPr/>
        </p:nvSpPr>
        <p:spPr>
          <a:xfrm>
            <a:off x="46482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7" name="Rectangle 746"/>
          <p:cNvSpPr/>
          <p:nvPr/>
        </p:nvSpPr>
        <p:spPr>
          <a:xfrm>
            <a:off x="37338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9" name="Rectangle 748"/>
          <p:cNvSpPr/>
          <p:nvPr/>
        </p:nvSpPr>
        <p:spPr>
          <a:xfrm>
            <a:off x="4038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0" name="Rectangle 749"/>
          <p:cNvSpPr/>
          <p:nvPr/>
        </p:nvSpPr>
        <p:spPr>
          <a:xfrm>
            <a:off x="37338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1" name="Rectangle 750"/>
          <p:cNvSpPr/>
          <p:nvPr/>
        </p:nvSpPr>
        <p:spPr>
          <a:xfrm>
            <a:off x="4038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4" name="Rectangle 753"/>
          <p:cNvSpPr/>
          <p:nvPr/>
        </p:nvSpPr>
        <p:spPr>
          <a:xfrm>
            <a:off x="67818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8" name="Rectangle 757"/>
          <p:cNvSpPr/>
          <p:nvPr/>
        </p:nvSpPr>
        <p:spPr>
          <a:xfrm>
            <a:off x="70866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0" name="Rectangle 759"/>
          <p:cNvSpPr/>
          <p:nvPr/>
        </p:nvSpPr>
        <p:spPr>
          <a:xfrm>
            <a:off x="67818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1" name="Rectangle 760"/>
          <p:cNvSpPr/>
          <p:nvPr/>
        </p:nvSpPr>
        <p:spPr>
          <a:xfrm>
            <a:off x="70866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2" name="Rectangle 761"/>
          <p:cNvSpPr/>
          <p:nvPr/>
        </p:nvSpPr>
        <p:spPr>
          <a:xfrm>
            <a:off x="6172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5" name="Rectangle 764"/>
          <p:cNvSpPr/>
          <p:nvPr/>
        </p:nvSpPr>
        <p:spPr>
          <a:xfrm>
            <a:off x="6477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9" name="Rectangle 768"/>
          <p:cNvSpPr/>
          <p:nvPr/>
        </p:nvSpPr>
        <p:spPr>
          <a:xfrm>
            <a:off x="6172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1" name="Rectangle 770"/>
          <p:cNvSpPr/>
          <p:nvPr/>
        </p:nvSpPr>
        <p:spPr>
          <a:xfrm>
            <a:off x="64770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2" name="Rectangle 771"/>
          <p:cNvSpPr/>
          <p:nvPr/>
        </p:nvSpPr>
        <p:spPr>
          <a:xfrm>
            <a:off x="9906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3" name="Rectangle 772"/>
          <p:cNvSpPr/>
          <p:nvPr/>
        </p:nvSpPr>
        <p:spPr>
          <a:xfrm>
            <a:off x="9906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6" name="Rectangle 775"/>
          <p:cNvSpPr/>
          <p:nvPr/>
        </p:nvSpPr>
        <p:spPr>
          <a:xfrm>
            <a:off x="990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0" name="Rectangle 779"/>
          <p:cNvSpPr/>
          <p:nvPr/>
        </p:nvSpPr>
        <p:spPr>
          <a:xfrm>
            <a:off x="990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1" name="Group 2360"/>
          <p:cNvGrpSpPr/>
          <p:nvPr/>
        </p:nvGrpSpPr>
        <p:grpSpPr>
          <a:xfrm>
            <a:off x="1600200" y="1676400"/>
            <a:ext cx="5181600" cy="5181600"/>
            <a:chOff x="1600200" y="1676400"/>
            <a:chExt cx="5181600" cy="5181600"/>
          </a:xfrm>
          <a:solidFill>
            <a:schemeClr val="tx1"/>
          </a:solidFill>
        </p:grpSpPr>
        <p:sp>
          <p:nvSpPr>
            <p:cNvPr id="800" name="Rectangle 799"/>
            <p:cNvSpPr/>
            <p:nvPr/>
          </p:nvSpPr>
          <p:spPr>
            <a:xfrm>
              <a:off x="2514600" y="1676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801" name="Rectangle 800"/>
            <p:cNvSpPr/>
            <p:nvPr/>
          </p:nvSpPr>
          <p:spPr>
            <a:xfrm>
              <a:off x="2514600" y="1981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802" name="Rectangle 801"/>
            <p:cNvSpPr/>
            <p:nvPr/>
          </p:nvSpPr>
          <p:spPr>
            <a:xfrm>
              <a:off x="2819400" y="2286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803" name="Rectangle 802"/>
            <p:cNvSpPr/>
            <p:nvPr/>
          </p:nvSpPr>
          <p:spPr>
            <a:xfrm>
              <a:off x="2819400" y="1981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804" name="Rectangle 803"/>
            <p:cNvSpPr/>
            <p:nvPr/>
          </p:nvSpPr>
          <p:spPr>
            <a:xfrm>
              <a:off x="2819400" y="1676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805" name="Rectangle 804"/>
            <p:cNvSpPr/>
            <p:nvPr/>
          </p:nvSpPr>
          <p:spPr>
            <a:xfrm>
              <a:off x="2819400" y="2286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809" name="Rectangle 808"/>
            <p:cNvSpPr/>
            <p:nvPr/>
          </p:nvSpPr>
          <p:spPr>
            <a:xfrm>
              <a:off x="2819400" y="2590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811" name="Rectangle 810"/>
            <p:cNvSpPr/>
            <p:nvPr/>
          </p:nvSpPr>
          <p:spPr>
            <a:xfrm>
              <a:off x="2819400" y="2895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812" name="Rectangle 811"/>
            <p:cNvSpPr/>
            <p:nvPr/>
          </p:nvSpPr>
          <p:spPr>
            <a:xfrm>
              <a:off x="2819400" y="3200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813" name="Rectangle 812"/>
            <p:cNvSpPr/>
            <p:nvPr/>
          </p:nvSpPr>
          <p:spPr>
            <a:xfrm>
              <a:off x="2819400" y="3505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816" name="Rectangle 815"/>
            <p:cNvSpPr/>
            <p:nvPr/>
          </p:nvSpPr>
          <p:spPr>
            <a:xfrm>
              <a:off x="2819400" y="3505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820" name="Rectangle 819"/>
            <p:cNvSpPr/>
            <p:nvPr/>
          </p:nvSpPr>
          <p:spPr>
            <a:xfrm>
              <a:off x="2819400" y="3810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822" name="Rectangle 821"/>
            <p:cNvSpPr/>
            <p:nvPr/>
          </p:nvSpPr>
          <p:spPr>
            <a:xfrm>
              <a:off x="2819400" y="4114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823" name="Rectangle 822"/>
            <p:cNvSpPr/>
            <p:nvPr/>
          </p:nvSpPr>
          <p:spPr>
            <a:xfrm>
              <a:off x="2819400" y="4419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824" name="Rectangle 823"/>
            <p:cNvSpPr/>
            <p:nvPr/>
          </p:nvSpPr>
          <p:spPr>
            <a:xfrm>
              <a:off x="2819400" y="4724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827" name="Rectangle 826"/>
            <p:cNvSpPr/>
            <p:nvPr/>
          </p:nvSpPr>
          <p:spPr>
            <a:xfrm>
              <a:off x="2819400" y="4724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831" name="Rectangle 830"/>
            <p:cNvSpPr/>
            <p:nvPr/>
          </p:nvSpPr>
          <p:spPr>
            <a:xfrm>
              <a:off x="2819400" y="5029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833" name="Rectangle 832"/>
            <p:cNvSpPr/>
            <p:nvPr/>
          </p:nvSpPr>
          <p:spPr>
            <a:xfrm>
              <a:off x="2819400" y="5334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834" name="Rectangle 833"/>
            <p:cNvSpPr/>
            <p:nvPr/>
          </p:nvSpPr>
          <p:spPr>
            <a:xfrm>
              <a:off x="2819400" y="5638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835" name="Rectangle 834"/>
            <p:cNvSpPr/>
            <p:nvPr/>
          </p:nvSpPr>
          <p:spPr>
            <a:xfrm>
              <a:off x="2514600" y="5943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838" name="Rectangle 837"/>
            <p:cNvSpPr/>
            <p:nvPr/>
          </p:nvSpPr>
          <p:spPr>
            <a:xfrm>
              <a:off x="2819400" y="5943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842" name="Rectangle 841"/>
            <p:cNvSpPr/>
            <p:nvPr/>
          </p:nvSpPr>
          <p:spPr>
            <a:xfrm>
              <a:off x="2514600" y="6248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843" name="Rectangle 842"/>
            <p:cNvSpPr/>
            <p:nvPr/>
          </p:nvSpPr>
          <p:spPr>
            <a:xfrm>
              <a:off x="2819400" y="6248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844" name="Rectangle 843"/>
            <p:cNvSpPr/>
            <p:nvPr/>
          </p:nvSpPr>
          <p:spPr>
            <a:xfrm>
              <a:off x="2514600" y="6553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845" name="Rectangle 844"/>
            <p:cNvSpPr/>
            <p:nvPr/>
          </p:nvSpPr>
          <p:spPr>
            <a:xfrm>
              <a:off x="2819400" y="6553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857" name="Rectangle 856"/>
            <p:cNvSpPr/>
            <p:nvPr/>
          </p:nvSpPr>
          <p:spPr>
            <a:xfrm>
              <a:off x="3124200" y="1676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860" name="Rectangle 859"/>
            <p:cNvSpPr/>
            <p:nvPr/>
          </p:nvSpPr>
          <p:spPr>
            <a:xfrm>
              <a:off x="3124200" y="1676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861" name="Rectangle 860"/>
            <p:cNvSpPr/>
            <p:nvPr/>
          </p:nvSpPr>
          <p:spPr>
            <a:xfrm>
              <a:off x="3429000" y="1676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862" name="Rectangle 861"/>
            <p:cNvSpPr/>
            <p:nvPr/>
          </p:nvSpPr>
          <p:spPr>
            <a:xfrm>
              <a:off x="3429000" y="1676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863" name="Rectangle 862"/>
            <p:cNvSpPr/>
            <p:nvPr/>
          </p:nvSpPr>
          <p:spPr>
            <a:xfrm>
              <a:off x="3429000" y="1676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864" name="Rectangle 863"/>
            <p:cNvSpPr/>
            <p:nvPr/>
          </p:nvSpPr>
          <p:spPr>
            <a:xfrm>
              <a:off x="3124200" y="1981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865" name="Rectangle 864"/>
            <p:cNvSpPr/>
            <p:nvPr/>
          </p:nvSpPr>
          <p:spPr>
            <a:xfrm>
              <a:off x="3429000" y="1981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903" name="Rectangle 902"/>
            <p:cNvSpPr/>
            <p:nvPr/>
          </p:nvSpPr>
          <p:spPr>
            <a:xfrm>
              <a:off x="3124200" y="6248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904" name="Rectangle 903"/>
            <p:cNvSpPr/>
            <p:nvPr/>
          </p:nvSpPr>
          <p:spPr>
            <a:xfrm>
              <a:off x="3124200" y="6553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905" name="Rectangle 904"/>
            <p:cNvSpPr/>
            <p:nvPr/>
          </p:nvSpPr>
          <p:spPr>
            <a:xfrm>
              <a:off x="3429000" y="6248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907" name="Rectangle 906"/>
            <p:cNvSpPr/>
            <p:nvPr/>
          </p:nvSpPr>
          <p:spPr>
            <a:xfrm>
              <a:off x="3124200" y="6553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908" name="Rectangle 907"/>
            <p:cNvSpPr/>
            <p:nvPr/>
          </p:nvSpPr>
          <p:spPr>
            <a:xfrm>
              <a:off x="3429000" y="6553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909" name="Rectangle 908"/>
            <p:cNvSpPr/>
            <p:nvPr/>
          </p:nvSpPr>
          <p:spPr>
            <a:xfrm>
              <a:off x="3429000" y="6553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910" name="Rectangle 909"/>
            <p:cNvSpPr/>
            <p:nvPr/>
          </p:nvSpPr>
          <p:spPr>
            <a:xfrm>
              <a:off x="3429000" y="6553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426" name="Rectangle 1425"/>
            <p:cNvSpPr/>
            <p:nvPr/>
          </p:nvSpPr>
          <p:spPr>
            <a:xfrm>
              <a:off x="1600200" y="1676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429" name="Rectangle 1428"/>
            <p:cNvSpPr/>
            <p:nvPr/>
          </p:nvSpPr>
          <p:spPr>
            <a:xfrm>
              <a:off x="1600200" y="1676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430" name="Rectangle 1429"/>
            <p:cNvSpPr/>
            <p:nvPr/>
          </p:nvSpPr>
          <p:spPr>
            <a:xfrm>
              <a:off x="2209800" y="1676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431" name="Rectangle 1430"/>
            <p:cNvSpPr/>
            <p:nvPr/>
          </p:nvSpPr>
          <p:spPr>
            <a:xfrm>
              <a:off x="2209800" y="1676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432" name="Rectangle 1431"/>
            <p:cNvSpPr/>
            <p:nvPr/>
          </p:nvSpPr>
          <p:spPr>
            <a:xfrm>
              <a:off x="2209800" y="1676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433" name="Rectangle 1432"/>
            <p:cNvSpPr/>
            <p:nvPr/>
          </p:nvSpPr>
          <p:spPr>
            <a:xfrm>
              <a:off x="1600200" y="1981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1434" name="Rectangle 1433"/>
            <p:cNvSpPr/>
            <p:nvPr/>
          </p:nvSpPr>
          <p:spPr>
            <a:xfrm>
              <a:off x="2209800" y="1981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435" name="Rectangle 1434"/>
            <p:cNvSpPr/>
            <p:nvPr/>
          </p:nvSpPr>
          <p:spPr>
            <a:xfrm>
              <a:off x="1600200" y="2286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436" name="Rectangle 1435"/>
            <p:cNvSpPr/>
            <p:nvPr/>
          </p:nvSpPr>
          <p:spPr>
            <a:xfrm>
              <a:off x="1600200" y="2590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437" name="Rectangle 1436"/>
            <p:cNvSpPr/>
            <p:nvPr/>
          </p:nvSpPr>
          <p:spPr>
            <a:xfrm>
              <a:off x="1600200" y="2895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438" name="Rectangle 1437"/>
            <p:cNvSpPr/>
            <p:nvPr/>
          </p:nvSpPr>
          <p:spPr>
            <a:xfrm>
              <a:off x="2209800" y="2590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439" name="Rectangle 1438"/>
            <p:cNvSpPr/>
            <p:nvPr/>
          </p:nvSpPr>
          <p:spPr>
            <a:xfrm>
              <a:off x="2209800" y="2286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440" name="Rectangle 1439"/>
            <p:cNvSpPr/>
            <p:nvPr/>
          </p:nvSpPr>
          <p:spPr>
            <a:xfrm>
              <a:off x="1600200" y="2895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441" name="Rectangle 1440"/>
            <p:cNvSpPr/>
            <p:nvPr/>
          </p:nvSpPr>
          <p:spPr>
            <a:xfrm>
              <a:off x="2209800" y="2895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442" name="Rectangle 1441"/>
            <p:cNvSpPr/>
            <p:nvPr/>
          </p:nvSpPr>
          <p:spPr>
            <a:xfrm>
              <a:off x="2209800" y="2895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443" name="Rectangle 1442"/>
            <p:cNvSpPr/>
            <p:nvPr/>
          </p:nvSpPr>
          <p:spPr>
            <a:xfrm>
              <a:off x="2209800" y="2895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444" name="Rectangle 1443"/>
            <p:cNvSpPr/>
            <p:nvPr/>
          </p:nvSpPr>
          <p:spPr>
            <a:xfrm>
              <a:off x="1600200" y="3200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1445" name="Rectangle 1444"/>
            <p:cNvSpPr/>
            <p:nvPr/>
          </p:nvSpPr>
          <p:spPr>
            <a:xfrm>
              <a:off x="2209800" y="3200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446" name="Rectangle 1445"/>
            <p:cNvSpPr/>
            <p:nvPr/>
          </p:nvSpPr>
          <p:spPr>
            <a:xfrm>
              <a:off x="1600200" y="3505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447" name="Rectangle 1446"/>
            <p:cNvSpPr/>
            <p:nvPr/>
          </p:nvSpPr>
          <p:spPr>
            <a:xfrm>
              <a:off x="1600200" y="3810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448" name="Rectangle 1447"/>
            <p:cNvSpPr/>
            <p:nvPr/>
          </p:nvSpPr>
          <p:spPr>
            <a:xfrm>
              <a:off x="1600200" y="4114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449" name="Rectangle 1448"/>
            <p:cNvSpPr/>
            <p:nvPr/>
          </p:nvSpPr>
          <p:spPr>
            <a:xfrm>
              <a:off x="2209800" y="3810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450" name="Rectangle 1449"/>
            <p:cNvSpPr/>
            <p:nvPr/>
          </p:nvSpPr>
          <p:spPr>
            <a:xfrm>
              <a:off x="2209800" y="3505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451" name="Rectangle 1450"/>
            <p:cNvSpPr/>
            <p:nvPr/>
          </p:nvSpPr>
          <p:spPr>
            <a:xfrm>
              <a:off x="1600200" y="4114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452" name="Rectangle 1451"/>
            <p:cNvSpPr/>
            <p:nvPr/>
          </p:nvSpPr>
          <p:spPr>
            <a:xfrm>
              <a:off x="2209800" y="4114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453" name="Rectangle 1452"/>
            <p:cNvSpPr/>
            <p:nvPr/>
          </p:nvSpPr>
          <p:spPr>
            <a:xfrm>
              <a:off x="2209800" y="4114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454" name="Rectangle 1453"/>
            <p:cNvSpPr/>
            <p:nvPr/>
          </p:nvSpPr>
          <p:spPr>
            <a:xfrm>
              <a:off x="2209800" y="4114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455" name="Rectangle 1454"/>
            <p:cNvSpPr/>
            <p:nvPr/>
          </p:nvSpPr>
          <p:spPr>
            <a:xfrm>
              <a:off x="1600200" y="4419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1456" name="Rectangle 1455"/>
            <p:cNvSpPr/>
            <p:nvPr/>
          </p:nvSpPr>
          <p:spPr>
            <a:xfrm>
              <a:off x="2209800" y="4419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457" name="Rectangle 1456"/>
            <p:cNvSpPr/>
            <p:nvPr/>
          </p:nvSpPr>
          <p:spPr>
            <a:xfrm>
              <a:off x="1600200" y="4724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458" name="Rectangle 1457"/>
            <p:cNvSpPr/>
            <p:nvPr/>
          </p:nvSpPr>
          <p:spPr>
            <a:xfrm>
              <a:off x="1600200" y="5029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459" name="Rectangle 1458"/>
            <p:cNvSpPr/>
            <p:nvPr/>
          </p:nvSpPr>
          <p:spPr>
            <a:xfrm>
              <a:off x="1600200" y="5334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460" name="Rectangle 1459"/>
            <p:cNvSpPr/>
            <p:nvPr/>
          </p:nvSpPr>
          <p:spPr>
            <a:xfrm>
              <a:off x="2209800" y="5029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461" name="Rectangle 1460"/>
            <p:cNvSpPr/>
            <p:nvPr/>
          </p:nvSpPr>
          <p:spPr>
            <a:xfrm>
              <a:off x="2209800" y="4724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462" name="Rectangle 1461"/>
            <p:cNvSpPr/>
            <p:nvPr/>
          </p:nvSpPr>
          <p:spPr>
            <a:xfrm>
              <a:off x="1600200" y="5334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463" name="Rectangle 1462"/>
            <p:cNvSpPr/>
            <p:nvPr/>
          </p:nvSpPr>
          <p:spPr>
            <a:xfrm>
              <a:off x="2209800" y="5334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464" name="Rectangle 1463"/>
            <p:cNvSpPr/>
            <p:nvPr/>
          </p:nvSpPr>
          <p:spPr>
            <a:xfrm>
              <a:off x="2209800" y="5334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465" name="Rectangle 1464"/>
            <p:cNvSpPr/>
            <p:nvPr/>
          </p:nvSpPr>
          <p:spPr>
            <a:xfrm>
              <a:off x="2209800" y="5334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466" name="Rectangle 1465"/>
            <p:cNvSpPr/>
            <p:nvPr/>
          </p:nvSpPr>
          <p:spPr>
            <a:xfrm>
              <a:off x="1600200" y="5638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1467" name="Rectangle 1466"/>
            <p:cNvSpPr/>
            <p:nvPr/>
          </p:nvSpPr>
          <p:spPr>
            <a:xfrm>
              <a:off x="2209800" y="5638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468" name="Rectangle 1467"/>
            <p:cNvSpPr/>
            <p:nvPr/>
          </p:nvSpPr>
          <p:spPr>
            <a:xfrm>
              <a:off x="1600200" y="5943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469" name="Rectangle 1468"/>
            <p:cNvSpPr/>
            <p:nvPr/>
          </p:nvSpPr>
          <p:spPr>
            <a:xfrm>
              <a:off x="1600200" y="6248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470" name="Rectangle 1469"/>
            <p:cNvSpPr/>
            <p:nvPr/>
          </p:nvSpPr>
          <p:spPr>
            <a:xfrm>
              <a:off x="1600200" y="6553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471" name="Rectangle 1470"/>
            <p:cNvSpPr/>
            <p:nvPr/>
          </p:nvSpPr>
          <p:spPr>
            <a:xfrm>
              <a:off x="2209800" y="6248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472" name="Rectangle 1471"/>
            <p:cNvSpPr/>
            <p:nvPr/>
          </p:nvSpPr>
          <p:spPr>
            <a:xfrm>
              <a:off x="2209800" y="5943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473" name="Rectangle 1472"/>
            <p:cNvSpPr/>
            <p:nvPr/>
          </p:nvSpPr>
          <p:spPr>
            <a:xfrm>
              <a:off x="1600200" y="6553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474" name="Rectangle 1473"/>
            <p:cNvSpPr/>
            <p:nvPr/>
          </p:nvSpPr>
          <p:spPr>
            <a:xfrm>
              <a:off x="2209800" y="6553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475" name="Rectangle 1474"/>
            <p:cNvSpPr/>
            <p:nvPr/>
          </p:nvSpPr>
          <p:spPr>
            <a:xfrm>
              <a:off x="2209800" y="6553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476" name="Rectangle 1475"/>
            <p:cNvSpPr/>
            <p:nvPr/>
          </p:nvSpPr>
          <p:spPr>
            <a:xfrm>
              <a:off x="2209800" y="6553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493" name="Rectangle 1492"/>
            <p:cNvSpPr/>
            <p:nvPr/>
          </p:nvSpPr>
          <p:spPr>
            <a:xfrm>
              <a:off x="4953000" y="1676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494" name="Rectangle 1493"/>
            <p:cNvSpPr/>
            <p:nvPr/>
          </p:nvSpPr>
          <p:spPr>
            <a:xfrm>
              <a:off x="4953000" y="1981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496" name="Rectangle 1495"/>
            <p:cNvSpPr/>
            <p:nvPr/>
          </p:nvSpPr>
          <p:spPr>
            <a:xfrm>
              <a:off x="5257800" y="1981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497" name="Rectangle 1496"/>
            <p:cNvSpPr/>
            <p:nvPr/>
          </p:nvSpPr>
          <p:spPr>
            <a:xfrm>
              <a:off x="5257800" y="1676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535" name="Rectangle 1534"/>
            <p:cNvSpPr/>
            <p:nvPr/>
          </p:nvSpPr>
          <p:spPr>
            <a:xfrm>
              <a:off x="4953000" y="6248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1536" name="Rectangle 1535"/>
            <p:cNvSpPr/>
            <p:nvPr/>
          </p:nvSpPr>
          <p:spPr>
            <a:xfrm>
              <a:off x="5257800" y="6248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537" name="Rectangle 1536"/>
            <p:cNvSpPr/>
            <p:nvPr/>
          </p:nvSpPr>
          <p:spPr>
            <a:xfrm>
              <a:off x="4953000" y="6553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538" name="Rectangle 1537"/>
            <p:cNvSpPr/>
            <p:nvPr/>
          </p:nvSpPr>
          <p:spPr>
            <a:xfrm>
              <a:off x="5257800" y="6553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550" name="Rectangle 1549"/>
            <p:cNvSpPr/>
            <p:nvPr/>
          </p:nvSpPr>
          <p:spPr>
            <a:xfrm>
              <a:off x="5562600" y="1676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553" name="Rectangle 1552"/>
            <p:cNvSpPr/>
            <p:nvPr/>
          </p:nvSpPr>
          <p:spPr>
            <a:xfrm>
              <a:off x="5562600" y="1676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554" name="Rectangle 1553"/>
            <p:cNvSpPr/>
            <p:nvPr/>
          </p:nvSpPr>
          <p:spPr>
            <a:xfrm>
              <a:off x="5867400" y="1676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555" name="Rectangle 1554"/>
            <p:cNvSpPr/>
            <p:nvPr/>
          </p:nvSpPr>
          <p:spPr>
            <a:xfrm>
              <a:off x="5867400" y="1676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556" name="Rectangle 1555"/>
            <p:cNvSpPr/>
            <p:nvPr/>
          </p:nvSpPr>
          <p:spPr>
            <a:xfrm>
              <a:off x="5867400" y="1676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557" name="Rectangle 1556"/>
            <p:cNvSpPr/>
            <p:nvPr/>
          </p:nvSpPr>
          <p:spPr>
            <a:xfrm>
              <a:off x="5562600" y="1981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1558" name="Rectangle 1557"/>
            <p:cNvSpPr/>
            <p:nvPr/>
          </p:nvSpPr>
          <p:spPr>
            <a:xfrm>
              <a:off x="5867400" y="1981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593" name="Rectangle 1592"/>
            <p:cNvSpPr/>
            <p:nvPr/>
          </p:nvSpPr>
          <p:spPr>
            <a:xfrm>
              <a:off x="5562600" y="6248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594" name="Rectangle 1593"/>
            <p:cNvSpPr/>
            <p:nvPr/>
          </p:nvSpPr>
          <p:spPr>
            <a:xfrm>
              <a:off x="5562600" y="6553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595" name="Rectangle 1594"/>
            <p:cNvSpPr/>
            <p:nvPr/>
          </p:nvSpPr>
          <p:spPr>
            <a:xfrm>
              <a:off x="5867400" y="6248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597" name="Rectangle 1596"/>
            <p:cNvSpPr/>
            <p:nvPr/>
          </p:nvSpPr>
          <p:spPr>
            <a:xfrm>
              <a:off x="5562600" y="6553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598" name="Rectangle 1597"/>
            <p:cNvSpPr/>
            <p:nvPr/>
          </p:nvSpPr>
          <p:spPr>
            <a:xfrm>
              <a:off x="5867400" y="6553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599" name="Rectangle 1598"/>
            <p:cNvSpPr/>
            <p:nvPr/>
          </p:nvSpPr>
          <p:spPr>
            <a:xfrm>
              <a:off x="5867400" y="6553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600" name="Rectangle 1599"/>
            <p:cNvSpPr/>
            <p:nvPr/>
          </p:nvSpPr>
          <p:spPr>
            <a:xfrm>
              <a:off x="5867400" y="6553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614" name="Rectangle 1613"/>
            <p:cNvSpPr/>
            <p:nvPr/>
          </p:nvSpPr>
          <p:spPr>
            <a:xfrm>
              <a:off x="3733800" y="1676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615" name="Rectangle 1614"/>
            <p:cNvSpPr/>
            <p:nvPr/>
          </p:nvSpPr>
          <p:spPr>
            <a:xfrm>
              <a:off x="3733800" y="1981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617" name="Rectangle 1616"/>
            <p:cNvSpPr/>
            <p:nvPr/>
          </p:nvSpPr>
          <p:spPr>
            <a:xfrm>
              <a:off x="4038600" y="1981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618" name="Rectangle 1617"/>
            <p:cNvSpPr/>
            <p:nvPr/>
          </p:nvSpPr>
          <p:spPr>
            <a:xfrm>
              <a:off x="4038600" y="1676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656" name="Rectangle 1655"/>
            <p:cNvSpPr/>
            <p:nvPr/>
          </p:nvSpPr>
          <p:spPr>
            <a:xfrm>
              <a:off x="3733800" y="6248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1657" name="Rectangle 1656"/>
            <p:cNvSpPr/>
            <p:nvPr/>
          </p:nvSpPr>
          <p:spPr>
            <a:xfrm>
              <a:off x="4038600" y="6248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658" name="Rectangle 1657"/>
            <p:cNvSpPr/>
            <p:nvPr/>
          </p:nvSpPr>
          <p:spPr>
            <a:xfrm>
              <a:off x="3733800" y="6553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659" name="Rectangle 1658"/>
            <p:cNvSpPr/>
            <p:nvPr/>
          </p:nvSpPr>
          <p:spPr>
            <a:xfrm>
              <a:off x="4038600" y="6553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671" name="Rectangle 1670"/>
            <p:cNvSpPr/>
            <p:nvPr/>
          </p:nvSpPr>
          <p:spPr>
            <a:xfrm>
              <a:off x="4343400" y="1676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674" name="Rectangle 1673"/>
            <p:cNvSpPr/>
            <p:nvPr/>
          </p:nvSpPr>
          <p:spPr>
            <a:xfrm>
              <a:off x="4343400" y="1676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675" name="Rectangle 1674"/>
            <p:cNvSpPr/>
            <p:nvPr/>
          </p:nvSpPr>
          <p:spPr>
            <a:xfrm>
              <a:off x="4648200" y="1676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676" name="Rectangle 1675"/>
            <p:cNvSpPr/>
            <p:nvPr/>
          </p:nvSpPr>
          <p:spPr>
            <a:xfrm>
              <a:off x="4648200" y="1676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677" name="Rectangle 1676"/>
            <p:cNvSpPr/>
            <p:nvPr/>
          </p:nvSpPr>
          <p:spPr>
            <a:xfrm>
              <a:off x="4648200" y="1676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678" name="Rectangle 1677"/>
            <p:cNvSpPr/>
            <p:nvPr/>
          </p:nvSpPr>
          <p:spPr>
            <a:xfrm>
              <a:off x="4343400" y="1981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1679" name="Rectangle 1678"/>
            <p:cNvSpPr/>
            <p:nvPr/>
          </p:nvSpPr>
          <p:spPr>
            <a:xfrm>
              <a:off x="4648200" y="1981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714" name="Rectangle 1713"/>
            <p:cNvSpPr/>
            <p:nvPr/>
          </p:nvSpPr>
          <p:spPr>
            <a:xfrm>
              <a:off x="4343400" y="6248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715" name="Rectangle 1714"/>
            <p:cNvSpPr/>
            <p:nvPr/>
          </p:nvSpPr>
          <p:spPr>
            <a:xfrm>
              <a:off x="4343400" y="6553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716" name="Rectangle 1715"/>
            <p:cNvSpPr/>
            <p:nvPr/>
          </p:nvSpPr>
          <p:spPr>
            <a:xfrm>
              <a:off x="4648200" y="6248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718" name="Rectangle 1717"/>
            <p:cNvSpPr/>
            <p:nvPr/>
          </p:nvSpPr>
          <p:spPr>
            <a:xfrm>
              <a:off x="4343400" y="6553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719" name="Rectangle 1718"/>
            <p:cNvSpPr/>
            <p:nvPr/>
          </p:nvSpPr>
          <p:spPr>
            <a:xfrm>
              <a:off x="4648200" y="6553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720" name="Rectangle 1719"/>
            <p:cNvSpPr/>
            <p:nvPr/>
          </p:nvSpPr>
          <p:spPr>
            <a:xfrm>
              <a:off x="4648200" y="6553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721" name="Rectangle 1720"/>
            <p:cNvSpPr/>
            <p:nvPr/>
          </p:nvSpPr>
          <p:spPr>
            <a:xfrm>
              <a:off x="4648200" y="6553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862" name="Rectangle 1861"/>
            <p:cNvSpPr/>
            <p:nvPr/>
          </p:nvSpPr>
          <p:spPr>
            <a:xfrm>
              <a:off x="6172200" y="1676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863" name="Rectangle 1862"/>
            <p:cNvSpPr/>
            <p:nvPr/>
          </p:nvSpPr>
          <p:spPr>
            <a:xfrm>
              <a:off x="6172200" y="1981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865" name="Rectangle 1864"/>
            <p:cNvSpPr/>
            <p:nvPr/>
          </p:nvSpPr>
          <p:spPr>
            <a:xfrm>
              <a:off x="6477000" y="1981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866" name="Rectangle 1865"/>
            <p:cNvSpPr/>
            <p:nvPr/>
          </p:nvSpPr>
          <p:spPr>
            <a:xfrm>
              <a:off x="6477000" y="1676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904" name="Rectangle 1903"/>
            <p:cNvSpPr/>
            <p:nvPr/>
          </p:nvSpPr>
          <p:spPr>
            <a:xfrm>
              <a:off x="6172200" y="6248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1905" name="Rectangle 1904"/>
            <p:cNvSpPr/>
            <p:nvPr/>
          </p:nvSpPr>
          <p:spPr>
            <a:xfrm>
              <a:off x="6477000" y="6248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906" name="Rectangle 1905"/>
            <p:cNvSpPr/>
            <p:nvPr/>
          </p:nvSpPr>
          <p:spPr>
            <a:xfrm>
              <a:off x="6172200" y="6553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907" name="Rectangle 1906"/>
            <p:cNvSpPr/>
            <p:nvPr/>
          </p:nvSpPr>
          <p:spPr>
            <a:xfrm>
              <a:off x="6477000" y="6553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19" name="Rectangle 2118"/>
            <p:cNvSpPr/>
            <p:nvPr/>
          </p:nvSpPr>
          <p:spPr>
            <a:xfrm>
              <a:off x="2514600" y="2286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20" name="Rectangle 2119"/>
            <p:cNvSpPr/>
            <p:nvPr/>
          </p:nvSpPr>
          <p:spPr>
            <a:xfrm>
              <a:off x="2514600" y="2286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21" name="Rectangle 2120"/>
            <p:cNvSpPr/>
            <p:nvPr/>
          </p:nvSpPr>
          <p:spPr>
            <a:xfrm>
              <a:off x="2514600" y="2590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122" name="Rectangle 2121"/>
            <p:cNvSpPr/>
            <p:nvPr/>
          </p:nvSpPr>
          <p:spPr>
            <a:xfrm>
              <a:off x="2514600" y="2895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23" name="Rectangle 2122"/>
            <p:cNvSpPr/>
            <p:nvPr/>
          </p:nvSpPr>
          <p:spPr>
            <a:xfrm>
              <a:off x="2514600" y="3200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24" name="Rectangle 2123"/>
            <p:cNvSpPr/>
            <p:nvPr/>
          </p:nvSpPr>
          <p:spPr>
            <a:xfrm>
              <a:off x="2514600" y="3505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25" name="Rectangle 2124"/>
            <p:cNvSpPr/>
            <p:nvPr/>
          </p:nvSpPr>
          <p:spPr>
            <a:xfrm>
              <a:off x="2514600" y="3505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26" name="Rectangle 2125"/>
            <p:cNvSpPr/>
            <p:nvPr/>
          </p:nvSpPr>
          <p:spPr>
            <a:xfrm>
              <a:off x="2514600" y="3810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127" name="Rectangle 2126"/>
            <p:cNvSpPr/>
            <p:nvPr/>
          </p:nvSpPr>
          <p:spPr>
            <a:xfrm>
              <a:off x="2514600" y="4114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28" name="Rectangle 2127"/>
            <p:cNvSpPr/>
            <p:nvPr/>
          </p:nvSpPr>
          <p:spPr>
            <a:xfrm>
              <a:off x="2514600" y="4419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29" name="Rectangle 2128"/>
            <p:cNvSpPr/>
            <p:nvPr/>
          </p:nvSpPr>
          <p:spPr>
            <a:xfrm>
              <a:off x="2514600" y="4724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30" name="Rectangle 2129"/>
            <p:cNvSpPr/>
            <p:nvPr/>
          </p:nvSpPr>
          <p:spPr>
            <a:xfrm>
              <a:off x="2514600" y="4724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31" name="Rectangle 2130"/>
            <p:cNvSpPr/>
            <p:nvPr/>
          </p:nvSpPr>
          <p:spPr>
            <a:xfrm>
              <a:off x="2514600" y="5029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132" name="Rectangle 2131"/>
            <p:cNvSpPr/>
            <p:nvPr/>
          </p:nvSpPr>
          <p:spPr>
            <a:xfrm>
              <a:off x="2514600" y="5334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33" name="Rectangle 2132"/>
            <p:cNvSpPr/>
            <p:nvPr/>
          </p:nvSpPr>
          <p:spPr>
            <a:xfrm>
              <a:off x="2514600" y="5638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34" name="Rectangle 2133"/>
            <p:cNvSpPr/>
            <p:nvPr/>
          </p:nvSpPr>
          <p:spPr>
            <a:xfrm>
              <a:off x="2514600" y="5943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35" name="Rectangle 2134"/>
            <p:cNvSpPr/>
            <p:nvPr/>
          </p:nvSpPr>
          <p:spPr>
            <a:xfrm>
              <a:off x="3124200" y="2286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36" name="Rectangle 2135"/>
            <p:cNvSpPr/>
            <p:nvPr/>
          </p:nvSpPr>
          <p:spPr>
            <a:xfrm>
              <a:off x="3124200" y="2286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37" name="Rectangle 2136"/>
            <p:cNvSpPr/>
            <p:nvPr/>
          </p:nvSpPr>
          <p:spPr>
            <a:xfrm>
              <a:off x="3124200" y="2590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138" name="Rectangle 2137"/>
            <p:cNvSpPr/>
            <p:nvPr/>
          </p:nvSpPr>
          <p:spPr>
            <a:xfrm>
              <a:off x="3124200" y="2895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39" name="Rectangle 2138"/>
            <p:cNvSpPr/>
            <p:nvPr/>
          </p:nvSpPr>
          <p:spPr>
            <a:xfrm>
              <a:off x="3124200" y="3200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40" name="Rectangle 2139"/>
            <p:cNvSpPr/>
            <p:nvPr/>
          </p:nvSpPr>
          <p:spPr>
            <a:xfrm>
              <a:off x="3124200" y="3505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41" name="Rectangle 2140"/>
            <p:cNvSpPr/>
            <p:nvPr/>
          </p:nvSpPr>
          <p:spPr>
            <a:xfrm>
              <a:off x="3124200" y="3505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42" name="Rectangle 2141"/>
            <p:cNvSpPr/>
            <p:nvPr/>
          </p:nvSpPr>
          <p:spPr>
            <a:xfrm>
              <a:off x="3124200" y="3810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143" name="Rectangle 2142"/>
            <p:cNvSpPr/>
            <p:nvPr/>
          </p:nvSpPr>
          <p:spPr>
            <a:xfrm>
              <a:off x="3124200" y="4114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44" name="Rectangle 2143"/>
            <p:cNvSpPr/>
            <p:nvPr/>
          </p:nvSpPr>
          <p:spPr>
            <a:xfrm>
              <a:off x="3124200" y="4419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45" name="Rectangle 2144"/>
            <p:cNvSpPr/>
            <p:nvPr/>
          </p:nvSpPr>
          <p:spPr>
            <a:xfrm>
              <a:off x="3124200" y="4724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46" name="Rectangle 2145"/>
            <p:cNvSpPr/>
            <p:nvPr/>
          </p:nvSpPr>
          <p:spPr>
            <a:xfrm>
              <a:off x="3124200" y="4724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47" name="Rectangle 2146"/>
            <p:cNvSpPr/>
            <p:nvPr/>
          </p:nvSpPr>
          <p:spPr>
            <a:xfrm>
              <a:off x="3124200" y="5029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148" name="Rectangle 2147"/>
            <p:cNvSpPr/>
            <p:nvPr/>
          </p:nvSpPr>
          <p:spPr>
            <a:xfrm>
              <a:off x="3124200" y="5334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49" name="Rectangle 2148"/>
            <p:cNvSpPr/>
            <p:nvPr/>
          </p:nvSpPr>
          <p:spPr>
            <a:xfrm>
              <a:off x="3124200" y="5638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50" name="Rectangle 2149"/>
            <p:cNvSpPr/>
            <p:nvPr/>
          </p:nvSpPr>
          <p:spPr>
            <a:xfrm>
              <a:off x="3124200" y="5943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51" name="Rectangle 2150"/>
            <p:cNvSpPr/>
            <p:nvPr/>
          </p:nvSpPr>
          <p:spPr>
            <a:xfrm>
              <a:off x="3429000" y="2286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52" name="Rectangle 2151"/>
            <p:cNvSpPr/>
            <p:nvPr/>
          </p:nvSpPr>
          <p:spPr>
            <a:xfrm>
              <a:off x="3429000" y="2286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53" name="Rectangle 2152"/>
            <p:cNvSpPr/>
            <p:nvPr/>
          </p:nvSpPr>
          <p:spPr>
            <a:xfrm>
              <a:off x="3429000" y="2590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154" name="Rectangle 2153"/>
            <p:cNvSpPr/>
            <p:nvPr/>
          </p:nvSpPr>
          <p:spPr>
            <a:xfrm>
              <a:off x="3429000" y="2895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55" name="Rectangle 2154"/>
            <p:cNvSpPr/>
            <p:nvPr/>
          </p:nvSpPr>
          <p:spPr>
            <a:xfrm>
              <a:off x="3429000" y="3200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56" name="Rectangle 2155"/>
            <p:cNvSpPr/>
            <p:nvPr/>
          </p:nvSpPr>
          <p:spPr>
            <a:xfrm>
              <a:off x="3429000" y="3505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57" name="Rectangle 2156"/>
            <p:cNvSpPr/>
            <p:nvPr/>
          </p:nvSpPr>
          <p:spPr>
            <a:xfrm>
              <a:off x="3429000" y="3505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58" name="Rectangle 2157"/>
            <p:cNvSpPr/>
            <p:nvPr/>
          </p:nvSpPr>
          <p:spPr>
            <a:xfrm>
              <a:off x="3429000" y="3810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159" name="Rectangle 2158"/>
            <p:cNvSpPr/>
            <p:nvPr/>
          </p:nvSpPr>
          <p:spPr>
            <a:xfrm>
              <a:off x="3429000" y="4114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60" name="Rectangle 2159"/>
            <p:cNvSpPr/>
            <p:nvPr/>
          </p:nvSpPr>
          <p:spPr>
            <a:xfrm>
              <a:off x="3429000" y="4419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61" name="Rectangle 2160"/>
            <p:cNvSpPr/>
            <p:nvPr/>
          </p:nvSpPr>
          <p:spPr>
            <a:xfrm>
              <a:off x="3429000" y="4724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62" name="Rectangle 2161"/>
            <p:cNvSpPr/>
            <p:nvPr/>
          </p:nvSpPr>
          <p:spPr>
            <a:xfrm>
              <a:off x="3429000" y="4724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63" name="Rectangle 2162"/>
            <p:cNvSpPr/>
            <p:nvPr/>
          </p:nvSpPr>
          <p:spPr>
            <a:xfrm>
              <a:off x="3429000" y="5029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164" name="Rectangle 2163"/>
            <p:cNvSpPr/>
            <p:nvPr/>
          </p:nvSpPr>
          <p:spPr>
            <a:xfrm>
              <a:off x="3429000" y="5334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65" name="Rectangle 2164"/>
            <p:cNvSpPr/>
            <p:nvPr/>
          </p:nvSpPr>
          <p:spPr>
            <a:xfrm>
              <a:off x="3429000" y="5638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66" name="Rectangle 2165"/>
            <p:cNvSpPr/>
            <p:nvPr/>
          </p:nvSpPr>
          <p:spPr>
            <a:xfrm>
              <a:off x="3429000" y="5943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67" name="Rectangle 2166"/>
            <p:cNvSpPr/>
            <p:nvPr/>
          </p:nvSpPr>
          <p:spPr>
            <a:xfrm>
              <a:off x="3733800" y="2286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68" name="Rectangle 2167"/>
            <p:cNvSpPr/>
            <p:nvPr/>
          </p:nvSpPr>
          <p:spPr>
            <a:xfrm>
              <a:off x="3733800" y="2286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69" name="Rectangle 2168"/>
            <p:cNvSpPr/>
            <p:nvPr/>
          </p:nvSpPr>
          <p:spPr>
            <a:xfrm>
              <a:off x="3733800" y="2590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170" name="Rectangle 2169"/>
            <p:cNvSpPr/>
            <p:nvPr/>
          </p:nvSpPr>
          <p:spPr>
            <a:xfrm>
              <a:off x="3733800" y="2895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71" name="Rectangle 2170"/>
            <p:cNvSpPr/>
            <p:nvPr/>
          </p:nvSpPr>
          <p:spPr>
            <a:xfrm>
              <a:off x="3733800" y="3200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72" name="Rectangle 2171"/>
            <p:cNvSpPr/>
            <p:nvPr/>
          </p:nvSpPr>
          <p:spPr>
            <a:xfrm>
              <a:off x="3733800" y="3505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73" name="Rectangle 2172"/>
            <p:cNvSpPr/>
            <p:nvPr/>
          </p:nvSpPr>
          <p:spPr>
            <a:xfrm>
              <a:off x="3733800" y="3505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74" name="Rectangle 2173"/>
            <p:cNvSpPr/>
            <p:nvPr/>
          </p:nvSpPr>
          <p:spPr>
            <a:xfrm>
              <a:off x="3733800" y="3810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175" name="Rectangle 2174"/>
            <p:cNvSpPr/>
            <p:nvPr/>
          </p:nvSpPr>
          <p:spPr>
            <a:xfrm>
              <a:off x="3733800" y="4114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76" name="Rectangle 2175"/>
            <p:cNvSpPr/>
            <p:nvPr/>
          </p:nvSpPr>
          <p:spPr>
            <a:xfrm>
              <a:off x="3733800" y="4419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77" name="Rectangle 2176"/>
            <p:cNvSpPr/>
            <p:nvPr/>
          </p:nvSpPr>
          <p:spPr>
            <a:xfrm>
              <a:off x="3733800" y="4724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78" name="Rectangle 2177"/>
            <p:cNvSpPr/>
            <p:nvPr/>
          </p:nvSpPr>
          <p:spPr>
            <a:xfrm>
              <a:off x="3733800" y="4724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79" name="Rectangle 2178"/>
            <p:cNvSpPr/>
            <p:nvPr/>
          </p:nvSpPr>
          <p:spPr>
            <a:xfrm>
              <a:off x="3733800" y="5029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180" name="Rectangle 2179"/>
            <p:cNvSpPr/>
            <p:nvPr/>
          </p:nvSpPr>
          <p:spPr>
            <a:xfrm>
              <a:off x="3733800" y="5334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81" name="Rectangle 2180"/>
            <p:cNvSpPr/>
            <p:nvPr/>
          </p:nvSpPr>
          <p:spPr>
            <a:xfrm>
              <a:off x="3733800" y="5638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82" name="Rectangle 2181"/>
            <p:cNvSpPr/>
            <p:nvPr/>
          </p:nvSpPr>
          <p:spPr>
            <a:xfrm>
              <a:off x="3733800" y="5943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83" name="Rectangle 2182"/>
            <p:cNvSpPr/>
            <p:nvPr/>
          </p:nvSpPr>
          <p:spPr>
            <a:xfrm>
              <a:off x="4038600" y="2286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84" name="Rectangle 2183"/>
            <p:cNvSpPr/>
            <p:nvPr/>
          </p:nvSpPr>
          <p:spPr>
            <a:xfrm>
              <a:off x="4038600" y="2286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85" name="Rectangle 2184"/>
            <p:cNvSpPr/>
            <p:nvPr/>
          </p:nvSpPr>
          <p:spPr>
            <a:xfrm>
              <a:off x="4038600" y="2590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186" name="Rectangle 2185"/>
            <p:cNvSpPr/>
            <p:nvPr/>
          </p:nvSpPr>
          <p:spPr>
            <a:xfrm>
              <a:off x="4038600" y="2895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87" name="Rectangle 2186"/>
            <p:cNvSpPr/>
            <p:nvPr/>
          </p:nvSpPr>
          <p:spPr>
            <a:xfrm>
              <a:off x="4038600" y="3200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88" name="Rectangle 2187"/>
            <p:cNvSpPr/>
            <p:nvPr/>
          </p:nvSpPr>
          <p:spPr>
            <a:xfrm>
              <a:off x="4038600" y="3505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89" name="Rectangle 2188"/>
            <p:cNvSpPr/>
            <p:nvPr/>
          </p:nvSpPr>
          <p:spPr>
            <a:xfrm>
              <a:off x="4038600" y="3505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90" name="Rectangle 2189"/>
            <p:cNvSpPr/>
            <p:nvPr/>
          </p:nvSpPr>
          <p:spPr>
            <a:xfrm>
              <a:off x="4038600" y="3810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191" name="Rectangle 2190"/>
            <p:cNvSpPr/>
            <p:nvPr/>
          </p:nvSpPr>
          <p:spPr>
            <a:xfrm>
              <a:off x="4038600" y="4114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92" name="Rectangle 2191"/>
            <p:cNvSpPr/>
            <p:nvPr/>
          </p:nvSpPr>
          <p:spPr>
            <a:xfrm>
              <a:off x="4038600" y="4419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93" name="Rectangle 2192"/>
            <p:cNvSpPr/>
            <p:nvPr/>
          </p:nvSpPr>
          <p:spPr>
            <a:xfrm>
              <a:off x="4038600" y="4724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94" name="Rectangle 2193"/>
            <p:cNvSpPr/>
            <p:nvPr/>
          </p:nvSpPr>
          <p:spPr>
            <a:xfrm>
              <a:off x="4038600" y="4724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95" name="Rectangle 2194"/>
            <p:cNvSpPr/>
            <p:nvPr/>
          </p:nvSpPr>
          <p:spPr>
            <a:xfrm>
              <a:off x="4038600" y="5029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196" name="Rectangle 2195"/>
            <p:cNvSpPr/>
            <p:nvPr/>
          </p:nvSpPr>
          <p:spPr>
            <a:xfrm>
              <a:off x="4038600" y="5334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97" name="Rectangle 2196"/>
            <p:cNvSpPr/>
            <p:nvPr/>
          </p:nvSpPr>
          <p:spPr>
            <a:xfrm>
              <a:off x="4038600" y="5638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98" name="Rectangle 2197"/>
            <p:cNvSpPr/>
            <p:nvPr/>
          </p:nvSpPr>
          <p:spPr>
            <a:xfrm>
              <a:off x="4038600" y="5943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99" name="Rectangle 2198"/>
            <p:cNvSpPr/>
            <p:nvPr/>
          </p:nvSpPr>
          <p:spPr>
            <a:xfrm>
              <a:off x="4343400" y="2286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00" name="Rectangle 2199"/>
            <p:cNvSpPr/>
            <p:nvPr/>
          </p:nvSpPr>
          <p:spPr>
            <a:xfrm>
              <a:off x="4343400" y="2286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01" name="Rectangle 2200"/>
            <p:cNvSpPr/>
            <p:nvPr/>
          </p:nvSpPr>
          <p:spPr>
            <a:xfrm>
              <a:off x="4343400" y="2590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202" name="Rectangle 2201"/>
            <p:cNvSpPr/>
            <p:nvPr/>
          </p:nvSpPr>
          <p:spPr>
            <a:xfrm>
              <a:off x="4343400" y="2895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03" name="Rectangle 2202"/>
            <p:cNvSpPr/>
            <p:nvPr/>
          </p:nvSpPr>
          <p:spPr>
            <a:xfrm>
              <a:off x="4343400" y="3200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04" name="Rectangle 2203"/>
            <p:cNvSpPr/>
            <p:nvPr/>
          </p:nvSpPr>
          <p:spPr>
            <a:xfrm>
              <a:off x="4343400" y="3505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05" name="Rectangle 2204"/>
            <p:cNvSpPr/>
            <p:nvPr/>
          </p:nvSpPr>
          <p:spPr>
            <a:xfrm>
              <a:off x="4343400" y="3505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06" name="Rectangle 2205"/>
            <p:cNvSpPr/>
            <p:nvPr/>
          </p:nvSpPr>
          <p:spPr>
            <a:xfrm>
              <a:off x="4343400" y="3810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207" name="Rectangle 2206"/>
            <p:cNvSpPr/>
            <p:nvPr/>
          </p:nvSpPr>
          <p:spPr>
            <a:xfrm>
              <a:off x="4343400" y="4114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08" name="Rectangle 2207"/>
            <p:cNvSpPr/>
            <p:nvPr/>
          </p:nvSpPr>
          <p:spPr>
            <a:xfrm>
              <a:off x="4343400" y="4419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09" name="Rectangle 2208"/>
            <p:cNvSpPr/>
            <p:nvPr/>
          </p:nvSpPr>
          <p:spPr>
            <a:xfrm>
              <a:off x="4343400" y="4724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10" name="Rectangle 2209"/>
            <p:cNvSpPr/>
            <p:nvPr/>
          </p:nvSpPr>
          <p:spPr>
            <a:xfrm>
              <a:off x="4343400" y="4724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11" name="Rectangle 2210"/>
            <p:cNvSpPr/>
            <p:nvPr/>
          </p:nvSpPr>
          <p:spPr>
            <a:xfrm>
              <a:off x="4343400" y="5029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212" name="Rectangle 2211"/>
            <p:cNvSpPr/>
            <p:nvPr/>
          </p:nvSpPr>
          <p:spPr>
            <a:xfrm>
              <a:off x="4343400" y="5334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13" name="Rectangle 2212"/>
            <p:cNvSpPr/>
            <p:nvPr/>
          </p:nvSpPr>
          <p:spPr>
            <a:xfrm>
              <a:off x="4343400" y="5638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14" name="Rectangle 2213"/>
            <p:cNvSpPr/>
            <p:nvPr/>
          </p:nvSpPr>
          <p:spPr>
            <a:xfrm>
              <a:off x="4343400" y="5943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15" name="Rectangle 2214"/>
            <p:cNvSpPr/>
            <p:nvPr/>
          </p:nvSpPr>
          <p:spPr>
            <a:xfrm>
              <a:off x="4648200" y="2286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16" name="Rectangle 2215"/>
            <p:cNvSpPr/>
            <p:nvPr/>
          </p:nvSpPr>
          <p:spPr>
            <a:xfrm>
              <a:off x="4648200" y="2286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17" name="Rectangle 2216"/>
            <p:cNvSpPr/>
            <p:nvPr/>
          </p:nvSpPr>
          <p:spPr>
            <a:xfrm>
              <a:off x="4648200" y="2590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218" name="Rectangle 2217"/>
            <p:cNvSpPr/>
            <p:nvPr/>
          </p:nvSpPr>
          <p:spPr>
            <a:xfrm>
              <a:off x="4648200" y="2895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19" name="Rectangle 2218"/>
            <p:cNvSpPr/>
            <p:nvPr/>
          </p:nvSpPr>
          <p:spPr>
            <a:xfrm>
              <a:off x="4648200" y="3200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20" name="Rectangle 2219"/>
            <p:cNvSpPr/>
            <p:nvPr/>
          </p:nvSpPr>
          <p:spPr>
            <a:xfrm>
              <a:off x="4648200" y="3505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21" name="Rectangle 2220"/>
            <p:cNvSpPr/>
            <p:nvPr/>
          </p:nvSpPr>
          <p:spPr>
            <a:xfrm>
              <a:off x="4648200" y="3505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22" name="Rectangle 2221"/>
            <p:cNvSpPr/>
            <p:nvPr/>
          </p:nvSpPr>
          <p:spPr>
            <a:xfrm>
              <a:off x="4648200" y="3810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223" name="Rectangle 2222"/>
            <p:cNvSpPr/>
            <p:nvPr/>
          </p:nvSpPr>
          <p:spPr>
            <a:xfrm>
              <a:off x="4648200" y="4114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24" name="Rectangle 2223"/>
            <p:cNvSpPr/>
            <p:nvPr/>
          </p:nvSpPr>
          <p:spPr>
            <a:xfrm>
              <a:off x="4648200" y="4419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25" name="Rectangle 2224"/>
            <p:cNvSpPr/>
            <p:nvPr/>
          </p:nvSpPr>
          <p:spPr>
            <a:xfrm>
              <a:off x="4648200" y="4724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26" name="Rectangle 2225"/>
            <p:cNvSpPr/>
            <p:nvPr/>
          </p:nvSpPr>
          <p:spPr>
            <a:xfrm>
              <a:off x="4648200" y="4724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27" name="Rectangle 2226"/>
            <p:cNvSpPr/>
            <p:nvPr/>
          </p:nvSpPr>
          <p:spPr>
            <a:xfrm>
              <a:off x="4648200" y="5029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228" name="Rectangle 2227"/>
            <p:cNvSpPr/>
            <p:nvPr/>
          </p:nvSpPr>
          <p:spPr>
            <a:xfrm>
              <a:off x="4648200" y="5334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29" name="Rectangle 2228"/>
            <p:cNvSpPr/>
            <p:nvPr/>
          </p:nvSpPr>
          <p:spPr>
            <a:xfrm>
              <a:off x="4648200" y="5638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30" name="Rectangle 2229"/>
            <p:cNvSpPr/>
            <p:nvPr/>
          </p:nvSpPr>
          <p:spPr>
            <a:xfrm>
              <a:off x="4648200" y="5943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31" name="Rectangle 2230"/>
            <p:cNvSpPr/>
            <p:nvPr/>
          </p:nvSpPr>
          <p:spPr>
            <a:xfrm>
              <a:off x="4953000" y="2286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32" name="Rectangle 2231"/>
            <p:cNvSpPr/>
            <p:nvPr/>
          </p:nvSpPr>
          <p:spPr>
            <a:xfrm>
              <a:off x="4953000" y="2286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33" name="Rectangle 2232"/>
            <p:cNvSpPr/>
            <p:nvPr/>
          </p:nvSpPr>
          <p:spPr>
            <a:xfrm>
              <a:off x="4953000" y="2590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234" name="Rectangle 2233"/>
            <p:cNvSpPr/>
            <p:nvPr/>
          </p:nvSpPr>
          <p:spPr>
            <a:xfrm>
              <a:off x="4953000" y="2895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35" name="Rectangle 2234"/>
            <p:cNvSpPr/>
            <p:nvPr/>
          </p:nvSpPr>
          <p:spPr>
            <a:xfrm>
              <a:off x="4953000" y="3200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36" name="Rectangle 2235"/>
            <p:cNvSpPr/>
            <p:nvPr/>
          </p:nvSpPr>
          <p:spPr>
            <a:xfrm>
              <a:off x="4953000" y="3505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37" name="Rectangle 2236"/>
            <p:cNvSpPr/>
            <p:nvPr/>
          </p:nvSpPr>
          <p:spPr>
            <a:xfrm>
              <a:off x="4953000" y="3505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38" name="Rectangle 2237"/>
            <p:cNvSpPr/>
            <p:nvPr/>
          </p:nvSpPr>
          <p:spPr>
            <a:xfrm>
              <a:off x="4953000" y="3810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239" name="Rectangle 2238"/>
            <p:cNvSpPr/>
            <p:nvPr/>
          </p:nvSpPr>
          <p:spPr>
            <a:xfrm>
              <a:off x="4953000" y="4114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40" name="Rectangle 2239"/>
            <p:cNvSpPr/>
            <p:nvPr/>
          </p:nvSpPr>
          <p:spPr>
            <a:xfrm>
              <a:off x="4953000" y="4419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41" name="Rectangle 2240"/>
            <p:cNvSpPr/>
            <p:nvPr/>
          </p:nvSpPr>
          <p:spPr>
            <a:xfrm>
              <a:off x="4953000" y="4724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42" name="Rectangle 2241"/>
            <p:cNvSpPr/>
            <p:nvPr/>
          </p:nvSpPr>
          <p:spPr>
            <a:xfrm>
              <a:off x="4953000" y="4724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43" name="Rectangle 2242"/>
            <p:cNvSpPr/>
            <p:nvPr/>
          </p:nvSpPr>
          <p:spPr>
            <a:xfrm>
              <a:off x="4953000" y="5029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244" name="Rectangle 2243"/>
            <p:cNvSpPr/>
            <p:nvPr/>
          </p:nvSpPr>
          <p:spPr>
            <a:xfrm>
              <a:off x="4953000" y="5334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45" name="Rectangle 2244"/>
            <p:cNvSpPr/>
            <p:nvPr/>
          </p:nvSpPr>
          <p:spPr>
            <a:xfrm>
              <a:off x="4953000" y="5638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46" name="Rectangle 2245"/>
            <p:cNvSpPr/>
            <p:nvPr/>
          </p:nvSpPr>
          <p:spPr>
            <a:xfrm>
              <a:off x="4953000" y="5943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47" name="Rectangle 2246"/>
            <p:cNvSpPr/>
            <p:nvPr/>
          </p:nvSpPr>
          <p:spPr>
            <a:xfrm>
              <a:off x="5257800" y="2286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48" name="Rectangle 2247"/>
            <p:cNvSpPr/>
            <p:nvPr/>
          </p:nvSpPr>
          <p:spPr>
            <a:xfrm>
              <a:off x="5257800" y="2286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49" name="Rectangle 2248"/>
            <p:cNvSpPr/>
            <p:nvPr/>
          </p:nvSpPr>
          <p:spPr>
            <a:xfrm>
              <a:off x="5257800" y="2590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250" name="Rectangle 2249"/>
            <p:cNvSpPr/>
            <p:nvPr/>
          </p:nvSpPr>
          <p:spPr>
            <a:xfrm>
              <a:off x="5257800" y="2895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51" name="Rectangle 2250"/>
            <p:cNvSpPr/>
            <p:nvPr/>
          </p:nvSpPr>
          <p:spPr>
            <a:xfrm>
              <a:off x="5257800" y="3200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52" name="Rectangle 2251"/>
            <p:cNvSpPr/>
            <p:nvPr/>
          </p:nvSpPr>
          <p:spPr>
            <a:xfrm>
              <a:off x="5257800" y="3505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53" name="Rectangle 2252"/>
            <p:cNvSpPr/>
            <p:nvPr/>
          </p:nvSpPr>
          <p:spPr>
            <a:xfrm>
              <a:off x="5257800" y="3505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54" name="Rectangle 2253"/>
            <p:cNvSpPr/>
            <p:nvPr/>
          </p:nvSpPr>
          <p:spPr>
            <a:xfrm>
              <a:off x="5257800" y="3810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255" name="Rectangle 2254"/>
            <p:cNvSpPr/>
            <p:nvPr/>
          </p:nvSpPr>
          <p:spPr>
            <a:xfrm>
              <a:off x="5257800" y="4114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56" name="Rectangle 2255"/>
            <p:cNvSpPr/>
            <p:nvPr/>
          </p:nvSpPr>
          <p:spPr>
            <a:xfrm>
              <a:off x="5257800" y="4419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57" name="Rectangle 2256"/>
            <p:cNvSpPr/>
            <p:nvPr/>
          </p:nvSpPr>
          <p:spPr>
            <a:xfrm>
              <a:off x="5257800" y="4724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58" name="Rectangle 2257"/>
            <p:cNvSpPr/>
            <p:nvPr/>
          </p:nvSpPr>
          <p:spPr>
            <a:xfrm>
              <a:off x="5257800" y="4724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59" name="Rectangle 2258"/>
            <p:cNvSpPr/>
            <p:nvPr/>
          </p:nvSpPr>
          <p:spPr>
            <a:xfrm>
              <a:off x="5257800" y="5029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260" name="Rectangle 2259"/>
            <p:cNvSpPr/>
            <p:nvPr/>
          </p:nvSpPr>
          <p:spPr>
            <a:xfrm>
              <a:off x="5257800" y="5334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61" name="Rectangle 2260"/>
            <p:cNvSpPr/>
            <p:nvPr/>
          </p:nvSpPr>
          <p:spPr>
            <a:xfrm>
              <a:off x="5257800" y="5638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62" name="Rectangle 2261"/>
            <p:cNvSpPr/>
            <p:nvPr/>
          </p:nvSpPr>
          <p:spPr>
            <a:xfrm>
              <a:off x="5257800" y="5943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63" name="Rectangle 2262"/>
            <p:cNvSpPr/>
            <p:nvPr/>
          </p:nvSpPr>
          <p:spPr>
            <a:xfrm>
              <a:off x="5562600" y="2286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64" name="Rectangle 2263"/>
            <p:cNvSpPr/>
            <p:nvPr/>
          </p:nvSpPr>
          <p:spPr>
            <a:xfrm>
              <a:off x="5562600" y="2286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65" name="Rectangle 2264"/>
            <p:cNvSpPr/>
            <p:nvPr/>
          </p:nvSpPr>
          <p:spPr>
            <a:xfrm>
              <a:off x="5562600" y="2590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266" name="Rectangle 2265"/>
            <p:cNvSpPr/>
            <p:nvPr/>
          </p:nvSpPr>
          <p:spPr>
            <a:xfrm>
              <a:off x="5562600" y="2895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67" name="Rectangle 2266"/>
            <p:cNvSpPr/>
            <p:nvPr/>
          </p:nvSpPr>
          <p:spPr>
            <a:xfrm>
              <a:off x="5562600" y="3200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68" name="Rectangle 2267"/>
            <p:cNvSpPr/>
            <p:nvPr/>
          </p:nvSpPr>
          <p:spPr>
            <a:xfrm>
              <a:off x="5562600" y="3505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69" name="Rectangle 2268"/>
            <p:cNvSpPr/>
            <p:nvPr/>
          </p:nvSpPr>
          <p:spPr>
            <a:xfrm>
              <a:off x="5562600" y="3505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70" name="Rectangle 2269"/>
            <p:cNvSpPr/>
            <p:nvPr/>
          </p:nvSpPr>
          <p:spPr>
            <a:xfrm>
              <a:off x="5562600" y="3810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271" name="Rectangle 2270"/>
            <p:cNvSpPr/>
            <p:nvPr/>
          </p:nvSpPr>
          <p:spPr>
            <a:xfrm>
              <a:off x="5562600" y="4114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72" name="Rectangle 2271"/>
            <p:cNvSpPr/>
            <p:nvPr/>
          </p:nvSpPr>
          <p:spPr>
            <a:xfrm>
              <a:off x="5562600" y="4419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73" name="Rectangle 2272"/>
            <p:cNvSpPr/>
            <p:nvPr/>
          </p:nvSpPr>
          <p:spPr>
            <a:xfrm>
              <a:off x="5562600" y="4724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74" name="Rectangle 2273"/>
            <p:cNvSpPr/>
            <p:nvPr/>
          </p:nvSpPr>
          <p:spPr>
            <a:xfrm>
              <a:off x="5562600" y="4724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75" name="Rectangle 2274"/>
            <p:cNvSpPr/>
            <p:nvPr/>
          </p:nvSpPr>
          <p:spPr>
            <a:xfrm>
              <a:off x="5562600" y="5029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276" name="Rectangle 2275"/>
            <p:cNvSpPr/>
            <p:nvPr/>
          </p:nvSpPr>
          <p:spPr>
            <a:xfrm>
              <a:off x="5562600" y="5334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77" name="Rectangle 2276"/>
            <p:cNvSpPr/>
            <p:nvPr/>
          </p:nvSpPr>
          <p:spPr>
            <a:xfrm>
              <a:off x="5562600" y="5638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78" name="Rectangle 2277"/>
            <p:cNvSpPr/>
            <p:nvPr/>
          </p:nvSpPr>
          <p:spPr>
            <a:xfrm>
              <a:off x="5562600" y="5943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79" name="Rectangle 2278"/>
            <p:cNvSpPr/>
            <p:nvPr/>
          </p:nvSpPr>
          <p:spPr>
            <a:xfrm>
              <a:off x="5867400" y="2286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80" name="Rectangle 2279"/>
            <p:cNvSpPr/>
            <p:nvPr/>
          </p:nvSpPr>
          <p:spPr>
            <a:xfrm>
              <a:off x="5867400" y="2286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81" name="Rectangle 2280"/>
            <p:cNvSpPr/>
            <p:nvPr/>
          </p:nvSpPr>
          <p:spPr>
            <a:xfrm>
              <a:off x="5867400" y="2590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282" name="Rectangle 2281"/>
            <p:cNvSpPr/>
            <p:nvPr/>
          </p:nvSpPr>
          <p:spPr>
            <a:xfrm>
              <a:off x="5867400" y="2895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83" name="Rectangle 2282"/>
            <p:cNvSpPr/>
            <p:nvPr/>
          </p:nvSpPr>
          <p:spPr>
            <a:xfrm>
              <a:off x="5867400" y="3200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84" name="Rectangle 2283"/>
            <p:cNvSpPr/>
            <p:nvPr/>
          </p:nvSpPr>
          <p:spPr>
            <a:xfrm>
              <a:off x="5867400" y="3505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85" name="Rectangle 2284"/>
            <p:cNvSpPr/>
            <p:nvPr/>
          </p:nvSpPr>
          <p:spPr>
            <a:xfrm>
              <a:off x="5867400" y="3505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86" name="Rectangle 2285"/>
            <p:cNvSpPr/>
            <p:nvPr/>
          </p:nvSpPr>
          <p:spPr>
            <a:xfrm>
              <a:off x="5867400" y="3810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287" name="Rectangle 2286"/>
            <p:cNvSpPr/>
            <p:nvPr/>
          </p:nvSpPr>
          <p:spPr>
            <a:xfrm>
              <a:off x="5867400" y="4114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88" name="Rectangle 2287"/>
            <p:cNvSpPr/>
            <p:nvPr/>
          </p:nvSpPr>
          <p:spPr>
            <a:xfrm>
              <a:off x="5867400" y="4419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89" name="Rectangle 2288"/>
            <p:cNvSpPr/>
            <p:nvPr/>
          </p:nvSpPr>
          <p:spPr>
            <a:xfrm>
              <a:off x="5867400" y="4724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90" name="Rectangle 2289"/>
            <p:cNvSpPr/>
            <p:nvPr/>
          </p:nvSpPr>
          <p:spPr>
            <a:xfrm>
              <a:off x="5867400" y="4724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91" name="Rectangle 2290"/>
            <p:cNvSpPr/>
            <p:nvPr/>
          </p:nvSpPr>
          <p:spPr>
            <a:xfrm>
              <a:off x="5867400" y="5029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292" name="Rectangle 2291"/>
            <p:cNvSpPr/>
            <p:nvPr/>
          </p:nvSpPr>
          <p:spPr>
            <a:xfrm>
              <a:off x="5867400" y="5334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93" name="Rectangle 2292"/>
            <p:cNvSpPr/>
            <p:nvPr/>
          </p:nvSpPr>
          <p:spPr>
            <a:xfrm>
              <a:off x="5867400" y="5638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94" name="Rectangle 2293"/>
            <p:cNvSpPr/>
            <p:nvPr/>
          </p:nvSpPr>
          <p:spPr>
            <a:xfrm>
              <a:off x="5867400" y="5943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95" name="Rectangle 2294"/>
            <p:cNvSpPr/>
            <p:nvPr/>
          </p:nvSpPr>
          <p:spPr>
            <a:xfrm>
              <a:off x="6172200" y="2286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96" name="Rectangle 2295"/>
            <p:cNvSpPr/>
            <p:nvPr/>
          </p:nvSpPr>
          <p:spPr>
            <a:xfrm>
              <a:off x="6172200" y="2286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97" name="Rectangle 2296"/>
            <p:cNvSpPr/>
            <p:nvPr/>
          </p:nvSpPr>
          <p:spPr>
            <a:xfrm>
              <a:off x="6172200" y="2590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298" name="Rectangle 2297"/>
            <p:cNvSpPr/>
            <p:nvPr/>
          </p:nvSpPr>
          <p:spPr>
            <a:xfrm>
              <a:off x="6172200" y="2895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299" name="Rectangle 2298"/>
            <p:cNvSpPr/>
            <p:nvPr/>
          </p:nvSpPr>
          <p:spPr>
            <a:xfrm>
              <a:off x="6172200" y="3200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300" name="Rectangle 2299"/>
            <p:cNvSpPr/>
            <p:nvPr/>
          </p:nvSpPr>
          <p:spPr>
            <a:xfrm>
              <a:off x="6172200" y="3505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301" name="Rectangle 2300"/>
            <p:cNvSpPr/>
            <p:nvPr/>
          </p:nvSpPr>
          <p:spPr>
            <a:xfrm>
              <a:off x="6172200" y="3505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302" name="Rectangle 2301"/>
            <p:cNvSpPr/>
            <p:nvPr/>
          </p:nvSpPr>
          <p:spPr>
            <a:xfrm>
              <a:off x="6172200" y="3810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303" name="Rectangle 2302"/>
            <p:cNvSpPr/>
            <p:nvPr/>
          </p:nvSpPr>
          <p:spPr>
            <a:xfrm>
              <a:off x="6172200" y="4114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304" name="Rectangle 2303"/>
            <p:cNvSpPr/>
            <p:nvPr/>
          </p:nvSpPr>
          <p:spPr>
            <a:xfrm>
              <a:off x="6172200" y="4419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305" name="Rectangle 2304"/>
            <p:cNvSpPr/>
            <p:nvPr/>
          </p:nvSpPr>
          <p:spPr>
            <a:xfrm>
              <a:off x="6172200" y="4724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306" name="Rectangle 2305"/>
            <p:cNvSpPr/>
            <p:nvPr/>
          </p:nvSpPr>
          <p:spPr>
            <a:xfrm>
              <a:off x="6172200" y="4724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307" name="Rectangle 2306"/>
            <p:cNvSpPr/>
            <p:nvPr/>
          </p:nvSpPr>
          <p:spPr>
            <a:xfrm>
              <a:off x="6172200" y="5029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308" name="Rectangle 2307"/>
            <p:cNvSpPr/>
            <p:nvPr/>
          </p:nvSpPr>
          <p:spPr>
            <a:xfrm>
              <a:off x="6172200" y="5334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309" name="Rectangle 2308"/>
            <p:cNvSpPr/>
            <p:nvPr/>
          </p:nvSpPr>
          <p:spPr>
            <a:xfrm>
              <a:off x="6172200" y="5638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310" name="Rectangle 2309"/>
            <p:cNvSpPr/>
            <p:nvPr/>
          </p:nvSpPr>
          <p:spPr>
            <a:xfrm>
              <a:off x="6172200" y="5943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311" name="Rectangle 2310"/>
            <p:cNvSpPr/>
            <p:nvPr/>
          </p:nvSpPr>
          <p:spPr>
            <a:xfrm>
              <a:off x="6477000" y="2286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312" name="Rectangle 2311"/>
            <p:cNvSpPr/>
            <p:nvPr/>
          </p:nvSpPr>
          <p:spPr>
            <a:xfrm>
              <a:off x="6477000" y="2286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313" name="Rectangle 2312"/>
            <p:cNvSpPr/>
            <p:nvPr/>
          </p:nvSpPr>
          <p:spPr>
            <a:xfrm>
              <a:off x="6477000" y="2590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314" name="Rectangle 2313"/>
            <p:cNvSpPr/>
            <p:nvPr/>
          </p:nvSpPr>
          <p:spPr>
            <a:xfrm>
              <a:off x="6477000" y="2895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315" name="Rectangle 2314"/>
            <p:cNvSpPr/>
            <p:nvPr/>
          </p:nvSpPr>
          <p:spPr>
            <a:xfrm>
              <a:off x="6477000" y="3200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316" name="Rectangle 2315"/>
            <p:cNvSpPr/>
            <p:nvPr/>
          </p:nvSpPr>
          <p:spPr>
            <a:xfrm>
              <a:off x="6477000" y="3505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317" name="Rectangle 2316"/>
            <p:cNvSpPr/>
            <p:nvPr/>
          </p:nvSpPr>
          <p:spPr>
            <a:xfrm>
              <a:off x="6477000" y="3505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318" name="Rectangle 2317"/>
            <p:cNvSpPr/>
            <p:nvPr/>
          </p:nvSpPr>
          <p:spPr>
            <a:xfrm>
              <a:off x="6477000" y="3810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319" name="Rectangle 2318"/>
            <p:cNvSpPr/>
            <p:nvPr/>
          </p:nvSpPr>
          <p:spPr>
            <a:xfrm>
              <a:off x="6477000" y="4114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320" name="Rectangle 2319"/>
            <p:cNvSpPr/>
            <p:nvPr/>
          </p:nvSpPr>
          <p:spPr>
            <a:xfrm>
              <a:off x="6477000" y="4419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321" name="Rectangle 2320"/>
            <p:cNvSpPr/>
            <p:nvPr/>
          </p:nvSpPr>
          <p:spPr>
            <a:xfrm>
              <a:off x="6477000" y="4724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322" name="Rectangle 2321"/>
            <p:cNvSpPr/>
            <p:nvPr/>
          </p:nvSpPr>
          <p:spPr>
            <a:xfrm>
              <a:off x="6477000" y="4724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323" name="Rectangle 2322"/>
            <p:cNvSpPr/>
            <p:nvPr/>
          </p:nvSpPr>
          <p:spPr>
            <a:xfrm>
              <a:off x="6477000" y="5029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324" name="Rectangle 2323"/>
            <p:cNvSpPr/>
            <p:nvPr/>
          </p:nvSpPr>
          <p:spPr>
            <a:xfrm>
              <a:off x="6477000" y="5334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325" name="Rectangle 2324"/>
            <p:cNvSpPr/>
            <p:nvPr/>
          </p:nvSpPr>
          <p:spPr>
            <a:xfrm>
              <a:off x="6477000" y="5638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326" name="Rectangle 2325"/>
            <p:cNvSpPr/>
            <p:nvPr/>
          </p:nvSpPr>
          <p:spPr>
            <a:xfrm>
              <a:off x="6477000" y="5943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337" name="Rectangle 2336"/>
            <p:cNvSpPr/>
            <p:nvPr/>
          </p:nvSpPr>
          <p:spPr>
            <a:xfrm>
              <a:off x="1905000" y="1676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338" name="Rectangle 2337"/>
            <p:cNvSpPr/>
            <p:nvPr/>
          </p:nvSpPr>
          <p:spPr>
            <a:xfrm>
              <a:off x="1905000" y="1676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339" name="Rectangle 2338"/>
            <p:cNvSpPr/>
            <p:nvPr/>
          </p:nvSpPr>
          <p:spPr>
            <a:xfrm>
              <a:off x="1905000" y="1981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340" name="Rectangle 2339"/>
            <p:cNvSpPr/>
            <p:nvPr/>
          </p:nvSpPr>
          <p:spPr>
            <a:xfrm>
              <a:off x="1905000" y="2286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341" name="Rectangle 2340"/>
            <p:cNvSpPr/>
            <p:nvPr/>
          </p:nvSpPr>
          <p:spPr>
            <a:xfrm>
              <a:off x="1905000" y="2590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342" name="Rectangle 2341"/>
            <p:cNvSpPr/>
            <p:nvPr/>
          </p:nvSpPr>
          <p:spPr>
            <a:xfrm>
              <a:off x="1905000" y="2895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343" name="Rectangle 2342"/>
            <p:cNvSpPr/>
            <p:nvPr/>
          </p:nvSpPr>
          <p:spPr>
            <a:xfrm>
              <a:off x="1905000" y="2895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344" name="Rectangle 2343"/>
            <p:cNvSpPr/>
            <p:nvPr/>
          </p:nvSpPr>
          <p:spPr>
            <a:xfrm>
              <a:off x="1905000" y="3200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345" name="Rectangle 2344"/>
            <p:cNvSpPr/>
            <p:nvPr/>
          </p:nvSpPr>
          <p:spPr>
            <a:xfrm>
              <a:off x="1905000" y="3505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346" name="Rectangle 2345"/>
            <p:cNvSpPr/>
            <p:nvPr/>
          </p:nvSpPr>
          <p:spPr>
            <a:xfrm>
              <a:off x="1905000" y="3810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347" name="Rectangle 2346"/>
            <p:cNvSpPr/>
            <p:nvPr/>
          </p:nvSpPr>
          <p:spPr>
            <a:xfrm>
              <a:off x="1905000" y="4114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348" name="Rectangle 2347"/>
            <p:cNvSpPr/>
            <p:nvPr/>
          </p:nvSpPr>
          <p:spPr>
            <a:xfrm>
              <a:off x="1905000" y="4114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349" name="Rectangle 2348"/>
            <p:cNvSpPr/>
            <p:nvPr/>
          </p:nvSpPr>
          <p:spPr>
            <a:xfrm>
              <a:off x="1905000" y="4419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350" name="Rectangle 2349"/>
            <p:cNvSpPr/>
            <p:nvPr/>
          </p:nvSpPr>
          <p:spPr>
            <a:xfrm>
              <a:off x="1905000" y="4724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351" name="Rectangle 2350"/>
            <p:cNvSpPr/>
            <p:nvPr/>
          </p:nvSpPr>
          <p:spPr>
            <a:xfrm>
              <a:off x="1905000" y="5029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352" name="Rectangle 2351"/>
            <p:cNvSpPr/>
            <p:nvPr/>
          </p:nvSpPr>
          <p:spPr>
            <a:xfrm>
              <a:off x="1905000" y="5334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353" name="Rectangle 2352"/>
            <p:cNvSpPr/>
            <p:nvPr/>
          </p:nvSpPr>
          <p:spPr>
            <a:xfrm>
              <a:off x="1905000" y="5334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354" name="Rectangle 2353"/>
            <p:cNvSpPr/>
            <p:nvPr/>
          </p:nvSpPr>
          <p:spPr>
            <a:xfrm>
              <a:off x="1905000" y="5638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355" name="Rectangle 2354"/>
            <p:cNvSpPr/>
            <p:nvPr/>
          </p:nvSpPr>
          <p:spPr>
            <a:xfrm>
              <a:off x="1905000" y="5943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356" name="Rectangle 2355"/>
            <p:cNvSpPr/>
            <p:nvPr/>
          </p:nvSpPr>
          <p:spPr>
            <a:xfrm>
              <a:off x="1905000" y="6248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357" name="Rectangle 2356"/>
            <p:cNvSpPr/>
            <p:nvPr/>
          </p:nvSpPr>
          <p:spPr>
            <a:xfrm>
              <a:off x="1905000" y="6553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358" name="Rectangle 2357"/>
            <p:cNvSpPr/>
            <p:nvPr/>
          </p:nvSpPr>
          <p:spPr>
            <a:xfrm>
              <a:off x="1905000" y="6553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</p:grpSp>
      <p:sp>
        <p:nvSpPr>
          <p:cNvPr id="888" name="Rectangle 887"/>
          <p:cNvSpPr/>
          <p:nvPr/>
        </p:nvSpPr>
        <p:spPr>
          <a:xfrm>
            <a:off x="990600" y="533400"/>
            <a:ext cx="64008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9" name="Rectangle 888"/>
          <p:cNvSpPr/>
          <p:nvPr/>
        </p:nvSpPr>
        <p:spPr>
          <a:xfrm>
            <a:off x="685799" y="533400"/>
            <a:ext cx="154093" cy="693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0" name="Rectangle 889"/>
          <p:cNvSpPr/>
          <p:nvPr/>
        </p:nvSpPr>
        <p:spPr>
          <a:xfrm>
            <a:off x="7543800" y="533400"/>
            <a:ext cx="154093" cy="693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1" name="Rectangle 790"/>
          <p:cNvSpPr/>
          <p:nvPr/>
        </p:nvSpPr>
        <p:spPr>
          <a:xfrm>
            <a:off x="25146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2" name="Rectangle 791"/>
          <p:cNvSpPr/>
          <p:nvPr/>
        </p:nvSpPr>
        <p:spPr>
          <a:xfrm>
            <a:off x="2514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3" name="Rectangle 792"/>
          <p:cNvSpPr/>
          <p:nvPr/>
        </p:nvSpPr>
        <p:spPr>
          <a:xfrm>
            <a:off x="28194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4" name="Rectangle 793"/>
          <p:cNvSpPr/>
          <p:nvPr/>
        </p:nvSpPr>
        <p:spPr>
          <a:xfrm>
            <a:off x="2514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5" name="Rectangle 794"/>
          <p:cNvSpPr/>
          <p:nvPr/>
        </p:nvSpPr>
        <p:spPr>
          <a:xfrm>
            <a:off x="28194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6" name="Rectangle 795"/>
          <p:cNvSpPr/>
          <p:nvPr/>
        </p:nvSpPr>
        <p:spPr>
          <a:xfrm>
            <a:off x="28194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7" name="Rectangle 796"/>
          <p:cNvSpPr/>
          <p:nvPr/>
        </p:nvSpPr>
        <p:spPr>
          <a:xfrm>
            <a:off x="28194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8" name="Rectangle 797"/>
          <p:cNvSpPr/>
          <p:nvPr/>
        </p:nvSpPr>
        <p:spPr>
          <a:xfrm>
            <a:off x="25146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799" name="Rectangle 798"/>
          <p:cNvSpPr/>
          <p:nvPr/>
        </p:nvSpPr>
        <p:spPr>
          <a:xfrm>
            <a:off x="28194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6" name="Rectangle 845"/>
          <p:cNvSpPr/>
          <p:nvPr/>
        </p:nvSpPr>
        <p:spPr>
          <a:xfrm>
            <a:off x="2514600" y="6858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7" name="Rectangle 846"/>
          <p:cNvSpPr/>
          <p:nvPr/>
        </p:nvSpPr>
        <p:spPr>
          <a:xfrm>
            <a:off x="2514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8" name="Rectangle 847"/>
          <p:cNvSpPr/>
          <p:nvPr/>
        </p:nvSpPr>
        <p:spPr>
          <a:xfrm>
            <a:off x="2819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9" name="Rectangle 848"/>
          <p:cNvSpPr/>
          <p:nvPr/>
        </p:nvSpPr>
        <p:spPr>
          <a:xfrm>
            <a:off x="2514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0" name="Rectangle 849"/>
          <p:cNvSpPr/>
          <p:nvPr/>
        </p:nvSpPr>
        <p:spPr>
          <a:xfrm>
            <a:off x="28194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1" name="Rectangle 850"/>
          <p:cNvSpPr/>
          <p:nvPr/>
        </p:nvSpPr>
        <p:spPr>
          <a:xfrm>
            <a:off x="28194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2" name="Rectangle 851"/>
          <p:cNvSpPr/>
          <p:nvPr/>
        </p:nvSpPr>
        <p:spPr>
          <a:xfrm>
            <a:off x="28194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3" name="Rectangle 852"/>
          <p:cNvSpPr/>
          <p:nvPr/>
        </p:nvSpPr>
        <p:spPr>
          <a:xfrm>
            <a:off x="31242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854" name="Rectangle 853"/>
          <p:cNvSpPr/>
          <p:nvPr/>
        </p:nvSpPr>
        <p:spPr>
          <a:xfrm>
            <a:off x="34290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5" name="Rectangle 854"/>
          <p:cNvSpPr/>
          <p:nvPr/>
        </p:nvSpPr>
        <p:spPr>
          <a:xfrm>
            <a:off x="31242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6" name="Rectangle 855"/>
          <p:cNvSpPr/>
          <p:nvPr/>
        </p:nvSpPr>
        <p:spPr>
          <a:xfrm>
            <a:off x="31242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8" name="Rectangle 857"/>
          <p:cNvSpPr/>
          <p:nvPr/>
        </p:nvSpPr>
        <p:spPr>
          <a:xfrm>
            <a:off x="34290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9" name="Rectangle 858"/>
          <p:cNvSpPr/>
          <p:nvPr/>
        </p:nvSpPr>
        <p:spPr>
          <a:xfrm>
            <a:off x="34290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1" name="Rectangle 910"/>
          <p:cNvSpPr/>
          <p:nvPr/>
        </p:nvSpPr>
        <p:spPr>
          <a:xfrm>
            <a:off x="3124200" y="6858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912" name="Rectangle 911"/>
          <p:cNvSpPr/>
          <p:nvPr/>
        </p:nvSpPr>
        <p:spPr>
          <a:xfrm>
            <a:off x="3429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3" name="Rectangle 912"/>
          <p:cNvSpPr/>
          <p:nvPr/>
        </p:nvSpPr>
        <p:spPr>
          <a:xfrm>
            <a:off x="3124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4" name="Rectangle 913"/>
          <p:cNvSpPr/>
          <p:nvPr/>
        </p:nvSpPr>
        <p:spPr>
          <a:xfrm>
            <a:off x="34290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88" name="Rectangle 1487"/>
          <p:cNvSpPr/>
          <p:nvPr/>
        </p:nvSpPr>
        <p:spPr>
          <a:xfrm rot="5400000">
            <a:off x="1219201" y="7010401"/>
            <a:ext cx="152398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9" name="Rectangle 1488"/>
          <p:cNvSpPr/>
          <p:nvPr/>
        </p:nvSpPr>
        <p:spPr>
          <a:xfrm rot="5400000">
            <a:off x="4419600" y="7467600"/>
            <a:ext cx="152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0" name="Rectangle 1489"/>
          <p:cNvSpPr/>
          <p:nvPr/>
        </p:nvSpPr>
        <p:spPr>
          <a:xfrm rot="5400000">
            <a:off x="7315200" y="7315201"/>
            <a:ext cx="152399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6" name="Rectangle 725"/>
          <p:cNvSpPr/>
          <p:nvPr/>
        </p:nvSpPr>
        <p:spPr>
          <a:xfrm>
            <a:off x="9906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27" name="Rectangle 726"/>
          <p:cNvSpPr/>
          <p:nvPr/>
        </p:nvSpPr>
        <p:spPr>
          <a:xfrm>
            <a:off x="990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28" name="Rectangle 727"/>
          <p:cNvSpPr/>
          <p:nvPr/>
        </p:nvSpPr>
        <p:spPr>
          <a:xfrm>
            <a:off x="12954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29" name="Rectangle 728"/>
          <p:cNvSpPr/>
          <p:nvPr/>
        </p:nvSpPr>
        <p:spPr>
          <a:xfrm>
            <a:off x="9906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30" name="Rectangle 729"/>
          <p:cNvSpPr/>
          <p:nvPr/>
        </p:nvSpPr>
        <p:spPr>
          <a:xfrm>
            <a:off x="12954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31" name="Rectangle 730"/>
          <p:cNvSpPr/>
          <p:nvPr/>
        </p:nvSpPr>
        <p:spPr>
          <a:xfrm>
            <a:off x="12954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32" name="Rectangle 731"/>
          <p:cNvSpPr/>
          <p:nvPr/>
        </p:nvSpPr>
        <p:spPr>
          <a:xfrm>
            <a:off x="12954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33" name="Rectangle 732"/>
          <p:cNvSpPr/>
          <p:nvPr/>
        </p:nvSpPr>
        <p:spPr>
          <a:xfrm>
            <a:off x="9906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734" name="Rectangle 733"/>
          <p:cNvSpPr/>
          <p:nvPr/>
        </p:nvSpPr>
        <p:spPr>
          <a:xfrm>
            <a:off x="12954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35" name="Rectangle 734"/>
          <p:cNvSpPr/>
          <p:nvPr/>
        </p:nvSpPr>
        <p:spPr>
          <a:xfrm>
            <a:off x="9906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36" name="Rectangle 735"/>
          <p:cNvSpPr/>
          <p:nvPr/>
        </p:nvSpPr>
        <p:spPr>
          <a:xfrm>
            <a:off x="9906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38" name="Rectangle 737"/>
          <p:cNvSpPr/>
          <p:nvPr/>
        </p:nvSpPr>
        <p:spPr>
          <a:xfrm>
            <a:off x="9906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39" name="Rectangle 738"/>
          <p:cNvSpPr/>
          <p:nvPr/>
        </p:nvSpPr>
        <p:spPr>
          <a:xfrm>
            <a:off x="12954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0" name="Rectangle 739"/>
          <p:cNvSpPr/>
          <p:nvPr/>
        </p:nvSpPr>
        <p:spPr>
          <a:xfrm>
            <a:off x="12954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3" name="Rectangle 742"/>
          <p:cNvSpPr/>
          <p:nvPr/>
        </p:nvSpPr>
        <p:spPr>
          <a:xfrm>
            <a:off x="9906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7" name="Rectangle 746"/>
          <p:cNvSpPr/>
          <p:nvPr/>
        </p:nvSpPr>
        <p:spPr>
          <a:xfrm>
            <a:off x="12954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9" name="Rectangle 748"/>
          <p:cNvSpPr/>
          <p:nvPr/>
        </p:nvSpPr>
        <p:spPr>
          <a:xfrm>
            <a:off x="12954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0" name="Rectangle 749"/>
          <p:cNvSpPr/>
          <p:nvPr/>
        </p:nvSpPr>
        <p:spPr>
          <a:xfrm>
            <a:off x="12954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1" name="Rectangle 750"/>
          <p:cNvSpPr/>
          <p:nvPr/>
        </p:nvSpPr>
        <p:spPr>
          <a:xfrm>
            <a:off x="9906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754" name="Rectangle 753"/>
          <p:cNvSpPr/>
          <p:nvPr/>
        </p:nvSpPr>
        <p:spPr>
          <a:xfrm>
            <a:off x="1295400" y="2590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8" name="Rectangle 757"/>
          <p:cNvSpPr/>
          <p:nvPr/>
        </p:nvSpPr>
        <p:spPr>
          <a:xfrm>
            <a:off x="9906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0" name="Rectangle 759"/>
          <p:cNvSpPr/>
          <p:nvPr/>
        </p:nvSpPr>
        <p:spPr>
          <a:xfrm>
            <a:off x="9906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1" name="Rectangle 760"/>
          <p:cNvSpPr/>
          <p:nvPr/>
        </p:nvSpPr>
        <p:spPr>
          <a:xfrm>
            <a:off x="9906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2" name="Rectangle 761"/>
          <p:cNvSpPr/>
          <p:nvPr/>
        </p:nvSpPr>
        <p:spPr>
          <a:xfrm>
            <a:off x="12954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5" name="Rectangle 764"/>
          <p:cNvSpPr/>
          <p:nvPr/>
        </p:nvSpPr>
        <p:spPr>
          <a:xfrm>
            <a:off x="12954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9" name="Rectangle 768"/>
          <p:cNvSpPr/>
          <p:nvPr/>
        </p:nvSpPr>
        <p:spPr>
          <a:xfrm>
            <a:off x="9906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1" name="Rectangle 770"/>
          <p:cNvSpPr/>
          <p:nvPr/>
        </p:nvSpPr>
        <p:spPr>
          <a:xfrm>
            <a:off x="12954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2" name="Rectangle 771"/>
          <p:cNvSpPr/>
          <p:nvPr/>
        </p:nvSpPr>
        <p:spPr>
          <a:xfrm>
            <a:off x="12954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3" name="Rectangle 772"/>
          <p:cNvSpPr/>
          <p:nvPr/>
        </p:nvSpPr>
        <p:spPr>
          <a:xfrm>
            <a:off x="12954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6" name="Rectangle 775"/>
          <p:cNvSpPr/>
          <p:nvPr/>
        </p:nvSpPr>
        <p:spPr>
          <a:xfrm>
            <a:off x="9906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780" name="Rectangle 779"/>
          <p:cNvSpPr/>
          <p:nvPr/>
        </p:nvSpPr>
        <p:spPr>
          <a:xfrm>
            <a:off x="1295400" y="3810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2" name="Rectangle 781"/>
          <p:cNvSpPr/>
          <p:nvPr/>
        </p:nvSpPr>
        <p:spPr>
          <a:xfrm>
            <a:off x="9906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3" name="Rectangle 782"/>
          <p:cNvSpPr/>
          <p:nvPr/>
        </p:nvSpPr>
        <p:spPr>
          <a:xfrm>
            <a:off x="9906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4" name="Rectangle 783"/>
          <p:cNvSpPr/>
          <p:nvPr/>
        </p:nvSpPr>
        <p:spPr>
          <a:xfrm>
            <a:off x="9906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5" name="Rectangle 784"/>
          <p:cNvSpPr/>
          <p:nvPr/>
        </p:nvSpPr>
        <p:spPr>
          <a:xfrm>
            <a:off x="12954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7" name="Rectangle 786"/>
          <p:cNvSpPr/>
          <p:nvPr/>
        </p:nvSpPr>
        <p:spPr>
          <a:xfrm>
            <a:off x="1295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8" name="Rectangle 787"/>
          <p:cNvSpPr/>
          <p:nvPr/>
        </p:nvSpPr>
        <p:spPr>
          <a:xfrm>
            <a:off x="9906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9" name="Rectangle 788"/>
          <p:cNvSpPr/>
          <p:nvPr/>
        </p:nvSpPr>
        <p:spPr>
          <a:xfrm>
            <a:off x="12954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0" name="Rectangle 789"/>
          <p:cNvSpPr/>
          <p:nvPr/>
        </p:nvSpPr>
        <p:spPr>
          <a:xfrm>
            <a:off x="12954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4" name="Rectangle 1013"/>
          <p:cNvSpPr/>
          <p:nvPr/>
        </p:nvSpPr>
        <p:spPr>
          <a:xfrm>
            <a:off x="12954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5" name="Rectangle 1014"/>
          <p:cNvSpPr/>
          <p:nvPr/>
        </p:nvSpPr>
        <p:spPr>
          <a:xfrm>
            <a:off x="9906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016" name="Rectangle 1015"/>
          <p:cNvSpPr/>
          <p:nvPr/>
        </p:nvSpPr>
        <p:spPr>
          <a:xfrm>
            <a:off x="1295400" y="5029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7" name="Rectangle 1016"/>
          <p:cNvSpPr/>
          <p:nvPr/>
        </p:nvSpPr>
        <p:spPr>
          <a:xfrm>
            <a:off x="9906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8" name="Rectangle 1017"/>
          <p:cNvSpPr/>
          <p:nvPr/>
        </p:nvSpPr>
        <p:spPr>
          <a:xfrm>
            <a:off x="9906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9" name="Rectangle 1018"/>
          <p:cNvSpPr/>
          <p:nvPr/>
        </p:nvSpPr>
        <p:spPr>
          <a:xfrm>
            <a:off x="9906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0" name="Rectangle 1019"/>
          <p:cNvSpPr/>
          <p:nvPr/>
        </p:nvSpPr>
        <p:spPr>
          <a:xfrm>
            <a:off x="12954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1" name="Rectangle 1020"/>
          <p:cNvSpPr/>
          <p:nvPr/>
        </p:nvSpPr>
        <p:spPr>
          <a:xfrm>
            <a:off x="12954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2" name="Rectangle 1021"/>
          <p:cNvSpPr/>
          <p:nvPr/>
        </p:nvSpPr>
        <p:spPr>
          <a:xfrm>
            <a:off x="9906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3" name="Rectangle 1022"/>
          <p:cNvSpPr/>
          <p:nvPr/>
        </p:nvSpPr>
        <p:spPr>
          <a:xfrm>
            <a:off x="12954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38" name="Rectangle 1037"/>
          <p:cNvSpPr/>
          <p:nvPr/>
        </p:nvSpPr>
        <p:spPr>
          <a:xfrm>
            <a:off x="12954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39" name="Rectangle 1038"/>
          <p:cNvSpPr/>
          <p:nvPr/>
        </p:nvSpPr>
        <p:spPr>
          <a:xfrm>
            <a:off x="12954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8" name="Rectangle 1047"/>
          <p:cNvSpPr/>
          <p:nvPr/>
        </p:nvSpPr>
        <p:spPr>
          <a:xfrm>
            <a:off x="9906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049" name="Rectangle 1048"/>
          <p:cNvSpPr/>
          <p:nvPr/>
        </p:nvSpPr>
        <p:spPr>
          <a:xfrm>
            <a:off x="12954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50" name="Rectangle 1049"/>
          <p:cNvSpPr/>
          <p:nvPr/>
        </p:nvSpPr>
        <p:spPr>
          <a:xfrm>
            <a:off x="9906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51" name="Rectangle 1050"/>
          <p:cNvSpPr/>
          <p:nvPr/>
        </p:nvSpPr>
        <p:spPr>
          <a:xfrm>
            <a:off x="12954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3" name="Rectangle 1072"/>
          <p:cNvSpPr/>
          <p:nvPr/>
        </p:nvSpPr>
        <p:spPr>
          <a:xfrm>
            <a:off x="990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5" name="Rectangle 1074"/>
          <p:cNvSpPr/>
          <p:nvPr/>
        </p:nvSpPr>
        <p:spPr>
          <a:xfrm>
            <a:off x="990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7" name="Rectangle 1076"/>
          <p:cNvSpPr/>
          <p:nvPr/>
        </p:nvSpPr>
        <p:spPr>
          <a:xfrm>
            <a:off x="1295400" y="6858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9" name="Rectangle 1078"/>
          <p:cNvSpPr/>
          <p:nvPr/>
        </p:nvSpPr>
        <p:spPr>
          <a:xfrm>
            <a:off x="9906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0" name="Rectangle 1079"/>
          <p:cNvSpPr/>
          <p:nvPr/>
        </p:nvSpPr>
        <p:spPr>
          <a:xfrm>
            <a:off x="12954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1" name="Rectangle 1080"/>
          <p:cNvSpPr/>
          <p:nvPr/>
        </p:nvSpPr>
        <p:spPr>
          <a:xfrm>
            <a:off x="12954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6" name="Rectangle 1095"/>
          <p:cNvSpPr/>
          <p:nvPr/>
        </p:nvSpPr>
        <p:spPr>
          <a:xfrm>
            <a:off x="12954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7" name="Rectangle 1096"/>
          <p:cNvSpPr/>
          <p:nvPr/>
        </p:nvSpPr>
        <p:spPr>
          <a:xfrm>
            <a:off x="16002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106" name="Rectangle 1105"/>
          <p:cNvSpPr/>
          <p:nvPr/>
        </p:nvSpPr>
        <p:spPr>
          <a:xfrm>
            <a:off x="22098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8" name="Rectangle 1107"/>
          <p:cNvSpPr/>
          <p:nvPr/>
        </p:nvSpPr>
        <p:spPr>
          <a:xfrm>
            <a:off x="16002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9" name="Rectangle 1108"/>
          <p:cNvSpPr/>
          <p:nvPr/>
        </p:nvSpPr>
        <p:spPr>
          <a:xfrm>
            <a:off x="16002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27" name="Rectangle 1426"/>
          <p:cNvSpPr/>
          <p:nvPr/>
        </p:nvSpPr>
        <p:spPr>
          <a:xfrm>
            <a:off x="22098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28" name="Rectangle 1427"/>
          <p:cNvSpPr/>
          <p:nvPr/>
        </p:nvSpPr>
        <p:spPr>
          <a:xfrm>
            <a:off x="22098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77" name="Rectangle 1476"/>
          <p:cNvSpPr/>
          <p:nvPr/>
        </p:nvSpPr>
        <p:spPr>
          <a:xfrm>
            <a:off x="1600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478" name="Rectangle 1477"/>
          <p:cNvSpPr/>
          <p:nvPr/>
        </p:nvSpPr>
        <p:spPr>
          <a:xfrm>
            <a:off x="22098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79" name="Rectangle 1478"/>
          <p:cNvSpPr/>
          <p:nvPr/>
        </p:nvSpPr>
        <p:spPr>
          <a:xfrm>
            <a:off x="16002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80" name="Rectangle 1479"/>
          <p:cNvSpPr/>
          <p:nvPr/>
        </p:nvSpPr>
        <p:spPr>
          <a:xfrm>
            <a:off x="22098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81" name="Rectangle 1480"/>
          <p:cNvSpPr/>
          <p:nvPr/>
        </p:nvSpPr>
        <p:spPr>
          <a:xfrm>
            <a:off x="49530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82" name="Rectangle 1481"/>
          <p:cNvSpPr/>
          <p:nvPr/>
        </p:nvSpPr>
        <p:spPr>
          <a:xfrm>
            <a:off x="4953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83" name="Rectangle 1482"/>
          <p:cNvSpPr/>
          <p:nvPr/>
        </p:nvSpPr>
        <p:spPr>
          <a:xfrm>
            <a:off x="52578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84" name="Rectangle 1483"/>
          <p:cNvSpPr/>
          <p:nvPr/>
        </p:nvSpPr>
        <p:spPr>
          <a:xfrm>
            <a:off x="4953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85" name="Rectangle 1484"/>
          <p:cNvSpPr/>
          <p:nvPr/>
        </p:nvSpPr>
        <p:spPr>
          <a:xfrm>
            <a:off x="5257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86" name="Rectangle 1485"/>
          <p:cNvSpPr/>
          <p:nvPr/>
        </p:nvSpPr>
        <p:spPr>
          <a:xfrm>
            <a:off x="52578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87" name="Rectangle 1486"/>
          <p:cNvSpPr/>
          <p:nvPr/>
        </p:nvSpPr>
        <p:spPr>
          <a:xfrm>
            <a:off x="52578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91" name="Rectangle 1490"/>
          <p:cNvSpPr/>
          <p:nvPr/>
        </p:nvSpPr>
        <p:spPr>
          <a:xfrm>
            <a:off x="49530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492" name="Rectangle 1491"/>
          <p:cNvSpPr/>
          <p:nvPr/>
        </p:nvSpPr>
        <p:spPr>
          <a:xfrm>
            <a:off x="52578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39" name="Rectangle 1538"/>
          <p:cNvSpPr/>
          <p:nvPr/>
        </p:nvSpPr>
        <p:spPr>
          <a:xfrm>
            <a:off x="4953000" y="6858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40" name="Rectangle 1539"/>
          <p:cNvSpPr/>
          <p:nvPr/>
        </p:nvSpPr>
        <p:spPr>
          <a:xfrm>
            <a:off x="49530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41" name="Rectangle 1540"/>
          <p:cNvSpPr/>
          <p:nvPr/>
        </p:nvSpPr>
        <p:spPr>
          <a:xfrm>
            <a:off x="52578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42" name="Rectangle 1541"/>
          <p:cNvSpPr/>
          <p:nvPr/>
        </p:nvSpPr>
        <p:spPr>
          <a:xfrm>
            <a:off x="49530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43" name="Rectangle 1542"/>
          <p:cNvSpPr/>
          <p:nvPr/>
        </p:nvSpPr>
        <p:spPr>
          <a:xfrm>
            <a:off x="52578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44" name="Rectangle 1543"/>
          <p:cNvSpPr/>
          <p:nvPr/>
        </p:nvSpPr>
        <p:spPr>
          <a:xfrm>
            <a:off x="52578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45" name="Rectangle 1544"/>
          <p:cNvSpPr/>
          <p:nvPr/>
        </p:nvSpPr>
        <p:spPr>
          <a:xfrm>
            <a:off x="52578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46" name="Rectangle 1545"/>
          <p:cNvSpPr/>
          <p:nvPr/>
        </p:nvSpPr>
        <p:spPr>
          <a:xfrm>
            <a:off x="55626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547" name="Rectangle 1546"/>
          <p:cNvSpPr/>
          <p:nvPr/>
        </p:nvSpPr>
        <p:spPr>
          <a:xfrm>
            <a:off x="58674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48" name="Rectangle 1547"/>
          <p:cNvSpPr/>
          <p:nvPr/>
        </p:nvSpPr>
        <p:spPr>
          <a:xfrm>
            <a:off x="5562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49" name="Rectangle 1548"/>
          <p:cNvSpPr/>
          <p:nvPr/>
        </p:nvSpPr>
        <p:spPr>
          <a:xfrm>
            <a:off x="55626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51" name="Rectangle 1550"/>
          <p:cNvSpPr/>
          <p:nvPr/>
        </p:nvSpPr>
        <p:spPr>
          <a:xfrm>
            <a:off x="58674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52" name="Rectangle 1551"/>
          <p:cNvSpPr/>
          <p:nvPr/>
        </p:nvSpPr>
        <p:spPr>
          <a:xfrm>
            <a:off x="58674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601" name="Rectangle 1600"/>
          <p:cNvSpPr/>
          <p:nvPr/>
        </p:nvSpPr>
        <p:spPr>
          <a:xfrm>
            <a:off x="5562600" y="6858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602" name="Rectangle 1601"/>
          <p:cNvSpPr/>
          <p:nvPr/>
        </p:nvSpPr>
        <p:spPr>
          <a:xfrm>
            <a:off x="5867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603" name="Rectangle 1602"/>
          <p:cNvSpPr/>
          <p:nvPr/>
        </p:nvSpPr>
        <p:spPr>
          <a:xfrm>
            <a:off x="5562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604" name="Rectangle 1603"/>
          <p:cNvSpPr/>
          <p:nvPr/>
        </p:nvSpPr>
        <p:spPr>
          <a:xfrm>
            <a:off x="58674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605" name="Rectangle 1604"/>
          <p:cNvSpPr/>
          <p:nvPr/>
        </p:nvSpPr>
        <p:spPr>
          <a:xfrm>
            <a:off x="37338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606" name="Rectangle 1605"/>
          <p:cNvSpPr/>
          <p:nvPr/>
        </p:nvSpPr>
        <p:spPr>
          <a:xfrm>
            <a:off x="3733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607" name="Rectangle 1606"/>
          <p:cNvSpPr/>
          <p:nvPr/>
        </p:nvSpPr>
        <p:spPr>
          <a:xfrm>
            <a:off x="40386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608" name="Rectangle 1607"/>
          <p:cNvSpPr/>
          <p:nvPr/>
        </p:nvSpPr>
        <p:spPr>
          <a:xfrm>
            <a:off x="3733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609" name="Rectangle 1608"/>
          <p:cNvSpPr/>
          <p:nvPr/>
        </p:nvSpPr>
        <p:spPr>
          <a:xfrm>
            <a:off x="4038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610" name="Rectangle 1609"/>
          <p:cNvSpPr/>
          <p:nvPr/>
        </p:nvSpPr>
        <p:spPr>
          <a:xfrm>
            <a:off x="40386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611" name="Rectangle 1610"/>
          <p:cNvSpPr/>
          <p:nvPr/>
        </p:nvSpPr>
        <p:spPr>
          <a:xfrm>
            <a:off x="40386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612" name="Rectangle 1611"/>
          <p:cNvSpPr/>
          <p:nvPr/>
        </p:nvSpPr>
        <p:spPr>
          <a:xfrm>
            <a:off x="37338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613" name="Rectangle 1612"/>
          <p:cNvSpPr/>
          <p:nvPr/>
        </p:nvSpPr>
        <p:spPr>
          <a:xfrm>
            <a:off x="40386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660" name="Rectangle 1659"/>
          <p:cNvSpPr/>
          <p:nvPr/>
        </p:nvSpPr>
        <p:spPr>
          <a:xfrm>
            <a:off x="3733800" y="6858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661" name="Rectangle 1660"/>
          <p:cNvSpPr/>
          <p:nvPr/>
        </p:nvSpPr>
        <p:spPr>
          <a:xfrm>
            <a:off x="37338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662" name="Rectangle 1661"/>
          <p:cNvSpPr/>
          <p:nvPr/>
        </p:nvSpPr>
        <p:spPr>
          <a:xfrm>
            <a:off x="4038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663" name="Rectangle 1662"/>
          <p:cNvSpPr/>
          <p:nvPr/>
        </p:nvSpPr>
        <p:spPr>
          <a:xfrm>
            <a:off x="37338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664" name="Rectangle 1663"/>
          <p:cNvSpPr/>
          <p:nvPr/>
        </p:nvSpPr>
        <p:spPr>
          <a:xfrm>
            <a:off x="4038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665" name="Rectangle 1664"/>
          <p:cNvSpPr/>
          <p:nvPr/>
        </p:nvSpPr>
        <p:spPr>
          <a:xfrm>
            <a:off x="40386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666" name="Rectangle 1665"/>
          <p:cNvSpPr/>
          <p:nvPr/>
        </p:nvSpPr>
        <p:spPr>
          <a:xfrm>
            <a:off x="40386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667" name="Rectangle 1666"/>
          <p:cNvSpPr/>
          <p:nvPr/>
        </p:nvSpPr>
        <p:spPr>
          <a:xfrm>
            <a:off x="43434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668" name="Rectangle 1667"/>
          <p:cNvSpPr/>
          <p:nvPr/>
        </p:nvSpPr>
        <p:spPr>
          <a:xfrm>
            <a:off x="46482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669" name="Rectangle 1668"/>
          <p:cNvSpPr/>
          <p:nvPr/>
        </p:nvSpPr>
        <p:spPr>
          <a:xfrm>
            <a:off x="43434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670" name="Rectangle 1669"/>
          <p:cNvSpPr/>
          <p:nvPr/>
        </p:nvSpPr>
        <p:spPr>
          <a:xfrm>
            <a:off x="43434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672" name="Rectangle 1671"/>
          <p:cNvSpPr/>
          <p:nvPr/>
        </p:nvSpPr>
        <p:spPr>
          <a:xfrm>
            <a:off x="46482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673" name="Rectangle 1672"/>
          <p:cNvSpPr/>
          <p:nvPr/>
        </p:nvSpPr>
        <p:spPr>
          <a:xfrm>
            <a:off x="46482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722" name="Rectangle 1721"/>
          <p:cNvSpPr/>
          <p:nvPr/>
        </p:nvSpPr>
        <p:spPr>
          <a:xfrm>
            <a:off x="4343400" y="6858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723" name="Rectangle 1722"/>
          <p:cNvSpPr/>
          <p:nvPr/>
        </p:nvSpPr>
        <p:spPr>
          <a:xfrm>
            <a:off x="4648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724" name="Rectangle 1723"/>
          <p:cNvSpPr/>
          <p:nvPr/>
        </p:nvSpPr>
        <p:spPr>
          <a:xfrm>
            <a:off x="43434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725" name="Rectangle 1724"/>
          <p:cNvSpPr/>
          <p:nvPr/>
        </p:nvSpPr>
        <p:spPr>
          <a:xfrm>
            <a:off x="46482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3" name="Rectangle 1852"/>
          <p:cNvSpPr/>
          <p:nvPr/>
        </p:nvSpPr>
        <p:spPr>
          <a:xfrm>
            <a:off x="61722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4" name="Rectangle 1853"/>
          <p:cNvSpPr/>
          <p:nvPr/>
        </p:nvSpPr>
        <p:spPr>
          <a:xfrm>
            <a:off x="61722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5" name="Rectangle 1854"/>
          <p:cNvSpPr/>
          <p:nvPr/>
        </p:nvSpPr>
        <p:spPr>
          <a:xfrm>
            <a:off x="64770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6" name="Rectangle 1855"/>
          <p:cNvSpPr/>
          <p:nvPr/>
        </p:nvSpPr>
        <p:spPr>
          <a:xfrm>
            <a:off x="61722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7" name="Rectangle 1856"/>
          <p:cNvSpPr/>
          <p:nvPr/>
        </p:nvSpPr>
        <p:spPr>
          <a:xfrm>
            <a:off x="6477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8" name="Rectangle 1857"/>
          <p:cNvSpPr/>
          <p:nvPr/>
        </p:nvSpPr>
        <p:spPr>
          <a:xfrm>
            <a:off x="64770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9" name="Rectangle 1858"/>
          <p:cNvSpPr/>
          <p:nvPr/>
        </p:nvSpPr>
        <p:spPr>
          <a:xfrm>
            <a:off x="64770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0" name="Rectangle 1859"/>
          <p:cNvSpPr/>
          <p:nvPr/>
        </p:nvSpPr>
        <p:spPr>
          <a:xfrm>
            <a:off x="61722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861" name="Rectangle 1860"/>
          <p:cNvSpPr/>
          <p:nvPr/>
        </p:nvSpPr>
        <p:spPr>
          <a:xfrm>
            <a:off x="64770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8" name="Rectangle 1907"/>
          <p:cNvSpPr/>
          <p:nvPr/>
        </p:nvSpPr>
        <p:spPr>
          <a:xfrm>
            <a:off x="6172200" y="6858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9" name="Rectangle 1908"/>
          <p:cNvSpPr/>
          <p:nvPr/>
        </p:nvSpPr>
        <p:spPr>
          <a:xfrm>
            <a:off x="6172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0" name="Rectangle 1909"/>
          <p:cNvSpPr/>
          <p:nvPr/>
        </p:nvSpPr>
        <p:spPr>
          <a:xfrm>
            <a:off x="6477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1" name="Rectangle 1910"/>
          <p:cNvSpPr/>
          <p:nvPr/>
        </p:nvSpPr>
        <p:spPr>
          <a:xfrm>
            <a:off x="6172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2" name="Rectangle 1911"/>
          <p:cNvSpPr/>
          <p:nvPr/>
        </p:nvSpPr>
        <p:spPr>
          <a:xfrm>
            <a:off x="64770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3" name="Rectangle 1912"/>
          <p:cNvSpPr/>
          <p:nvPr/>
        </p:nvSpPr>
        <p:spPr>
          <a:xfrm>
            <a:off x="64770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4" name="Rectangle 1913"/>
          <p:cNvSpPr/>
          <p:nvPr/>
        </p:nvSpPr>
        <p:spPr>
          <a:xfrm>
            <a:off x="64770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5" name="Rectangle 1914"/>
          <p:cNvSpPr/>
          <p:nvPr/>
        </p:nvSpPr>
        <p:spPr>
          <a:xfrm>
            <a:off x="67818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916" name="Rectangle 1915"/>
          <p:cNvSpPr/>
          <p:nvPr/>
        </p:nvSpPr>
        <p:spPr>
          <a:xfrm>
            <a:off x="70866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7" name="Rectangle 1916"/>
          <p:cNvSpPr/>
          <p:nvPr/>
        </p:nvSpPr>
        <p:spPr>
          <a:xfrm>
            <a:off x="6781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8" name="Rectangle 1917"/>
          <p:cNvSpPr/>
          <p:nvPr/>
        </p:nvSpPr>
        <p:spPr>
          <a:xfrm>
            <a:off x="67818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9" name="Rectangle 1918"/>
          <p:cNvSpPr/>
          <p:nvPr/>
        </p:nvSpPr>
        <p:spPr>
          <a:xfrm>
            <a:off x="67818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0" name="Rectangle 1919"/>
          <p:cNvSpPr/>
          <p:nvPr/>
        </p:nvSpPr>
        <p:spPr>
          <a:xfrm>
            <a:off x="70866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1" name="Rectangle 1920"/>
          <p:cNvSpPr/>
          <p:nvPr/>
        </p:nvSpPr>
        <p:spPr>
          <a:xfrm>
            <a:off x="70866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2" name="Rectangle 1921"/>
          <p:cNvSpPr/>
          <p:nvPr/>
        </p:nvSpPr>
        <p:spPr>
          <a:xfrm>
            <a:off x="67818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3" name="Rectangle 1922"/>
          <p:cNvSpPr/>
          <p:nvPr/>
        </p:nvSpPr>
        <p:spPr>
          <a:xfrm>
            <a:off x="7086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4" name="Rectangle 1923"/>
          <p:cNvSpPr/>
          <p:nvPr/>
        </p:nvSpPr>
        <p:spPr>
          <a:xfrm>
            <a:off x="70866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5" name="Rectangle 1924"/>
          <p:cNvSpPr/>
          <p:nvPr/>
        </p:nvSpPr>
        <p:spPr>
          <a:xfrm>
            <a:off x="70866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6" name="Rectangle 1925"/>
          <p:cNvSpPr/>
          <p:nvPr/>
        </p:nvSpPr>
        <p:spPr>
          <a:xfrm>
            <a:off x="67818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927" name="Rectangle 1926"/>
          <p:cNvSpPr/>
          <p:nvPr/>
        </p:nvSpPr>
        <p:spPr>
          <a:xfrm>
            <a:off x="70866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8" name="Rectangle 1927"/>
          <p:cNvSpPr/>
          <p:nvPr/>
        </p:nvSpPr>
        <p:spPr>
          <a:xfrm>
            <a:off x="67818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9" name="Rectangle 1928"/>
          <p:cNvSpPr/>
          <p:nvPr/>
        </p:nvSpPr>
        <p:spPr>
          <a:xfrm>
            <a:off x="6781800" y="2590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0" name="Rectangle 1929"/>
          <p:cNvSpPr/>
          <p:nvPr/>
        </p:nvSpPr>
        <p:spPr>
          <a:xfrm>
            <a:off x="67818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1" name="Rectangle 1930"/>
          <p:cNvSpPr/>
          <p:nvPr/>
        </p:nvSpPr>
        <p:spPr>
          <a:xfrm>
            <a:off x="70866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2" name="Rectangle 1931"/>
          <p:cNvSpPr/>
          <p:nvPr/>
        </p:nvSpPr>
        <p:spPr>
          <a:xfrm>
            <a:off x="70866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3" name="Rectangle 1932"/>
          <p:cNvSpPr/>
          <p:nvPr/>
        </p:nvSpPr>
        <p:spPr>
          <a:xfrm>
            <a:off x="67818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4" name="Rectangle 1933"/>
          <p:cNvSpPr/>
          <p:nvPr/>
        </p:nvSpPr>
        <p:spPr>
          <a:xfrm>
            <a:off x="7086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5" name="Rectangle 1934"/>
          <p:cNvSpPr/>
          <p:nvPr/>
        </p:nvSpPr>
        <p:spPr>
          <a:xfrm>
            <a:off x="70866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6" name="Rectangle 1935"/>
          <p:cNvSpPr/>
          <p:nvPr/>
        </p:nvSpPr>
        <p:spPr>
          <a:xfrm>
            <a:off x="70866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7" name="Rectangle 1936"/>
          <p:cNvSpPr/>
          <p:nvPr/>
        </p:nvSpPr>
        <p:spPr>
          <a:xfrm>
            <a:off x="67818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938" name="Rectangle 1937"/>
          <p:cNvSpPr/>
          <p:nvPr/>
        </p:nvSpPr>
        <p:spPr>
          <a:xfrm>
            <a:off x="70866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9" name="Rectangle 1938"/>
          <p:cNvSpPr/>
          <p:nvPr/>
        </p:nvSpPr>
        <p:spPr>
          <a:xfrm>
            <a:off x="67818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40" name="Rectangle 1939"/>
          <p:cNvSpPr/>
          <p:nvPr/>
        </p:nvSpPr>
        <p:spPr>
          <a:xfrm>
            <a:off x="6781800" y="3810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41" name="Rectangle 1940"/>
          <p:cNvSpPr/>
          <p:nvPr/>
        </p:nvSpPr>
        <p:spPr>
          <a:xfrm>
            <a:off x="6781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42" name="Rectangle 1941"/>
          <p:cNvSpPr/>
          <p:nvPr/>
        </p:nvSpPr>
        <p:spPr>
          <a:xfrm>
            <a:off x="70866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43" name="Rectangle 1942"/>
          <p:cNvSpPr/>
          <p:nvPr/>
        </p:nvSpPr>
        <p:spPr>
          <a:xfrm>
            <a:off x="70866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44" name="Rectangle 1943"/>
          <p:cNvSpPr/>
          <p:nvPr/>
        </p:nvSpPr>
        <p:spPr>
          <a:xfrm>
            <a:off x="6781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45" name="Rectangle 1944"/>
          <p:cNvSpPr/>
          <p:nvPr/>
        </p:nvSpPr>
        <p:spPr>
          <a:xfrm>
            <a:off x="7086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46" name="Rectangle 1945"/>
          <p:cNvSpPr/>
          <p:nvPr/>
        </p:nvSpPr>
        <p:spPr>
          <a:xfrm>
            <a:off x="70866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47" name="Rectangle 1946"/>
          <p:cNvSpPr/>
          <p:nvPr/>
        </p:nvSpPr>
        <p:spPr>
          <a:xfrm>
            <a:off x="70866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48" name="Rectangle 1947"/>
          <p:cNvSpPr/>
          <p:nvPr/>
        </p:nvSpPr>
        <p:spPr>
          <a:xfrm>
            <a:off x="67818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949" name="Rectangle 1948"/>
          <p:cNvSpPr/>
          <p:nvPr/>
        </p:nvSpPr>
        <p:spPr>
          <a:xfrm>
            <a:off x="70866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0" name="Rectangle 1949"/>
          <p:cNvSpPr/>
          <p:nvPr/>
        </p:nvSpPr>
        <p:spPr>
          <a:xfrm>
            <a:off x="67818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1" name="Rectangle 1950"/>
          <p:cNvSpPr/>
          <p:nvPr/>
        </p:nvSpPr>
        <p:spPr>
          <a:xfrm>
            <a:off x="6781800" y="5029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2" name="Rectangle 1951"/>
          <p:cNvSpPr/>
          <p:nvPr/>
        </p:nvSpPr>
        <p:spPr>
          <a:xfrm>
            <a:off x="67818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3" name="Rectangle 1952"/>
          <p:cNvSpPr/>
          <p:nvPr/>
        </p:nvSpPr>
        <p:spPr>
          <a:xfrm>
            <a:off x="70866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4" name="Rectangle 1953"/>
          <p:cNvSpPr/>
          <p:nvPr/>
        </p:nvSpPr>
        <p:spPr>
          <a:xfrm>
            <a:off x="70866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5" name="Rectangle 1954"/>
          <p:cNvSpPr/>
          <p:nvPr/>
        </p:nvSpPr>
        <p:spPr>
          <a:xfrm>
            <a:off x="67818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6" name="Rectangle 1955"/>
          <p:cNvSpPr/>
          <p:nvPr/>
        </p:nvSpPr>
        <p:spPr>
          <a:xfrm>
            <a:off x="7086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7" name="Rectangle 1956"/>
          <p:cNvSpPr/>
          <p:nvPr/>
        </p:nvSpPr>
        <p:spPr>
          <a:xfrm>
            <a:off x="70866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8" name="Rectangle 1957"/>
          <p:cNvSpPr/>
          <p:nvPr/>
        </p:nvSpPr>
        <p:spPr>
          <a:xfrm>
            <a:off x="70866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9" name="Rectangle 1958"/>
          <p:cNvSpPr/>
          <p:nvPr/>
        </p:nvSpPr>
        <p:spPr>
          <a:xfrm>
            <a:off x="67818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960" name="Rectangle 1959"/>
          <p:cNvSpPr/>
          <p:nvPr/>
        </p:nvSpPr>
        <p:spPr>
          <a:xfrm>
            <a:off x="70866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1" name="Rectangle 1960"/>
          <p:cNvSpPr/>
          <p:nvPr/>
        </p:nvSpPr>
        <p:spPr>
          <a:xfrm>
            <a:off x="67818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2" name="Rectangle 1961"/>
          <p:cNvSpPr/>
          <p:nvPr/>
        </p:nvSpPr>
        <p:spPr>
          <a:xfrm>
            <a:off x="67818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3" name="Rectangle 1962"/>
          <p:cNvSpPr/>
          <p:nvPr/>
        </p:nvSpPr>
        <p:spPr>
          <a:xfrm>
            <a:off x="67818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4" name="Rectangle 1963"/>
          <p:cNvSpPr/>
          <p:nvPr/>
        </p:nvSpPr>
        <p:spPr>
          <a:xfrm>
            <a:off x="70866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5" name="Rectangle 1964"/>
          <p:cNvSpPr/>
          <p:nvPr/>
        </p:nvSpPr>
        <p:spPr>
          <a:xfrm>
            <a:off x="70866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6" name="Rectangle 1965"/>
          <p:cNvSpPr/>
          <p:nvPr/>
        </p:nvSpPr>
        <p:spPr>
          <a:xfrm>
            <a:off x="67818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7" name="Rectangle 1966"/>
          <p:cNvSpPr/>
          <p:nvPr/>
        </p:nvSpPr>
        <p:spPr>
          <a:xfrm>
            <a:off x="70866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8" name="Rectangle 1967"/>
          <p:cNvSpPr/>
          <p:nvPr/>
        </p:nvSpPr>
        <p:spPr>
          <a:xfrm>
            <a:off x="70866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9" name="Rectangle 1968"/>
          <p:cNvSpPr/>
          <p:nvPr/>
        </p:nvSpPr>
        <p:spPr>
          <a:xfrm>
            <a:off x="70866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70" name="Rectangle 1969"/>
          <p:cNvSpPr/>
          <p:nvPr/>
        </p:nvSpPr>
        <p:spPr>
          <a:xfrm>
            <a:off x="6781800" y="6858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971" name="Rectangle 1970"/>
          <p:cNvSpPr/>
          <p:nvPr/>
        </p:nvSpPr>
        <p:spPr>
          <a:xfrm>
            <a:off x="7086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72" name="Rectangle 1971"/>
          <p:cNvSpPr/>
          <p:nvPr/>
        </p:nvSpPr>
        <p:spPr>
          <a:xfrm>
            <a:off x="67818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73" name="Rectangle 1972"/>
          <p:cNvSpPr/>
          <p:nvPr/>
        </p:nvSpPr>
        <p:spPr>
          <a:xfrm>
            <a:off x="70866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grpSp>
        <p:nvGrpSpPr>
          <p:cNvPr id="2362" name="Group 2361"/>
          <p:cNvGrpSpPr/>
          <p:nvPr/>
        </p:nvGrpSpPr>
        <p:grpSpPr>
          <a:xfrm>
            <a:off x="2209800" y="2286000"/>
            <a:ext cx="3962400" cy="3962400"/>
            <a:chOff x="9144000" y="2362200"/>
            <a:chExt cx="3962400" cy="3962400"/>
          </a:xfrm>
        </p:grpSpPr>
        <p:grpSp>
          <p:nvGrpSpPr>
            <p:cNvPr id="1979" name="Group 1978"/>
            <p:cNvGrpSpPr/>
            <p:nvPr/>
          </p:nvGrpSpPr>
          <p:grpSpPr>
            <a:xfrm flipV="1">
              <a:off x="9144000" y="2362200"/>
              <a:ext cx="3962400" cy="3962400"/>
              <a:chOff x="2514600" y="2286000"/>
              <a:chExt cx="3962400" cy="3962400"/>
            </a:xfrm>
            <a:solidFill>
              <a:schemeClr val="bg1"/>
            </a:solidFill>
          </p:grpSpPr>
          <p:sp>
            <p:nvSpPr>
              <p:cNvPr id="1980" name="Rectangle 1979"/>
              <p:cNvSpPr/>
              <p:nvPr/>
            </p:nvSpPr>
            <p:spPr>
              <a:xfrm>
                <a:off x="3124200" y="47244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981" name="Rectangle 1980"/>
              <p:cNvSpPr/>
              <p:nvPr/>
            </p:nvSpPr>
            <p:spPr>
              <a:xfrm>
                <a:off x="2514600" y="50292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982" name="Rectangle 1981"/>
              <p:cNvSpPr/>
              <p:nvPr/>
            </p:nvSpPr>
            <p:spPr>
              <a:xfrm>
                <a:off x="4953000" y="28956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983" name="Rectangle 1982"/>
              <p:cNvSpPr/>
              <p:nvPr/>
            </p:nvSpPr>
            <p:spPr>
              <a:xfrm>
                <a:off x="5257800" y="28956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984" name="Rectangle 1983"/>
              <p:cNvSpPr/>
              <p:nvPr/>
            </p:nvSpPr>
            <p:spPr>
              <a:xfrm>
                <a:off x="5257800" y="28956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985" name="Rectangle 1984"/>
              <p:cNvSpPr/>
              <p:nvPr/>
            </p:nvSpPr>
            <p:spPr>
              <a:xfrm>
                <a:off x="4953000" y="32004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1986" name="Rectangle 1985"/>
              <p:cNvSpPr/>
              <p:nvPr/>
            </p:nvSpPr>
            <p:spPr>
              <a:xfrm>
                <a:off x="3429000" y="47244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1987" name="Rectangle 1986"/>
              <p:cNvSpPr/>
              <p:nvPr/>
            </p:nvSpPr>
            <p:spPr>
              <a:xfrm>
                <a:off x="4953000" y="35052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988" name="Rectangle 1987"/>
              <p:cNvSpPr/>
              <p:nvPr/>
            </p:nvSpPr>
            <p:spPr>
              <a:xfrm>
                <a:off x="4953000" y="35052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989" name="Rectangle 1988"/>
              <p:cNvSpPr/>
              <p:nvPr/>
            </p:nvSpPr>
            <p:spPr>
              <a:xfrm>
                <a:off x="4953000" y="35052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990" name="Rectangle 1989"/>
              <p:cNvSpPr/>
              <p:nvPr/>
            </p:nvSpPr>
            <p:spPr>
              <a:xfrm>
                <a:off x="4343400" y="44196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991" name="Rectangle 1990"/>
              <p:cNvSpPr/>
              <p:nvPr/>
            </p:nvSpPr>
            <p:spPr>
              <a:xfrm>
                <a:off x="3733800" y="47244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992" name="Rectangle 1991"/>
              <p:cNvSpPr/>
              <p:nvPr/>
            </p:nvSpPr>
            <p:spPr>
              <a:xfrm>
                <a:off x="3733800" y="47244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993" name="Rectangle 1992"/>
              <p:cNvSpPr/>
              <p:nvPr/>
            </p:nvSpPr>
            <p:spPr>
              <a:xfrm>
                <a:off x="4343400" y="44196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994" name="Rectangle 1993"/>
              <p:cNvSpPr/>
              <p:nvPr/>
            </p:nvSpPr>
            <p:spPr>
              <a:xfrm>
                <a:off x="4343400" y="38100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995" name="Rectangle 1994"/>
              <p:cNvSpPr/>
              <p:nvPr/>
            </p:nvSpPr>
            <p:spPr>
              <a:xfrm>
                <a:off x="4648200" y="35052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996" name="Rectangle 1995"/>
              <p:cNvSpPr/>
              <p:nvPr/>
            </p:nvSpPr>
            <p:spPr>
              <a:xfrm>
                <a:off x="4648200" y="35052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997" name="Rectangle 1996"/>
              <p:cNvSpPr/>
              <p:nvPr/>
            </p:nvSpPr>
            <p:spPr>
              <a:xfrm>
                <a:off x="4648200" y="35052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998" name="Rectangle 1997"/>
              <p:cNvSpPr/>
              <p:nvPr/>
            </p:nvSpPr>
            <p:spPr>
              <a:xfrm>
                <a:off x="4343400" y="41148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999" name="Rectangle 1998"/>
              <p:cNvSpPr/>
              <p:nvPr/>
            </p:nvSpPr>
            <p:spPr>
              <a:xfrm>
                <a:off x="4038600" y="41148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00" name="Rectangle 1999"/>
              <p:cNvSpPr/>
              <p:nvPr/>
            </p:nvSpPr>
            <p:spPr>
              <a:xfrm>
                <a:off x="4038600" y="41148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01" name="Rectangle 2000"/>
              <p:cNvSpPr/>
              <p:nvPr/>
            </p:nvSpPr>
            <p:spPr>
              <a:xfrm>
                <a:off x="4343400" y="41148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02" name="Rectangle 2001"/>
              <p:cNvSpPr/>
              <p:nvPr/>
            </p:nvSpPr>
            <p:spPr>
              <a:xfrm>
                <a:off x="4038600" y="41148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03" name="Rectangle 2002"/>
              <p:cNvSpPr/>
              <p:nvPr/>
            </p:nvSpPr>
            <p:spPr>
              <a:xfrm>
                <a:off x="4648200" y="41148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04" name="Rectangle 2003"/>
              <p:cNvSpPr/>
              <p:nvPr/>
            </p:nvSpPr>
            <p:spPr>
              <a:xfrm>
                <a:off x="4648200" y="41148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05" name="Rectangle 2004"/>
              <p:cNvSpPr/>
              <p:nvPr/>
            </p:nvSpPr>
            <p:spPr>
              <a:xfrm>
                <a:off x="4648200" y="41148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06" name="Rectangle 2005"/>
              <p:cNvSpPr/>
              <p:nvPr/>
            </p:nvSpPr>
            <p:spPr>
              <a:xfrm>
                <a:off x="3733800" y="44196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07" name="Rectangle 2006"/>
              <p:cNvSpPr/>
              <p:nvPr/>
            </p:nvSpPr>
            <p:spPr>
              <a:xfrm>
                <a:off x="3733800" y="44196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08" name="Rectangle 2007"/>
              <p:cNvSpPr/>
              <p:nvPr/>
            </p:nvSpPr>
            <p:spPr>
              <a:xfrm>
                <a:off x="4038600" y="41148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09" name="Rectangle 2008"/>
              <p:cNvSpPr/>
              <p:nvPr/>
            </p:nvSpPr>
            <p:spPr>
              <a:xfrm>
                <a:off x="2819400" y="50292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10" name="Rectangle 2009"/>
              <p:cNvSpPr/>
              <p:nvPr/>
            </p:nvSpPr>
            <p:spPr>
              <a:xfrm>
                <a:off x="2819400" y="47244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11" name="Rectangle 2010"/>
              <p:cNvSpPr/>
              <p:nvPr/>
            </p:nvSpPr>
            <p:spPr>
              <a:xfrm>
                <a:off x="2514600" y="53340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12" name="Rectangle 2011"/>
              <p:cNvSpPr/>
              <p:nvPr/>
            </p:nvSpPr>
            <p:spPr>
              <a:xfrm>
                <a:off x="3124200" y="59436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13" name="Rectangle 2012"/>
              <p:cNvSpPr/>
              <p:nvPr/>
            </p:nvSpPr>
            <p:spPr>
              <a:xfrm>
                <a:off x="3429000" y="50292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15" name="Rectangle 2014"/>
              <p:cNvSpPr/>
              <p:nvPr/>
            </p:nvSpPr>
            <p:spPr>
              <a:xfrm>
                <a:off x="3429000" y="56388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16" name="Rectangle 2015"/>
              <p:cNvSpPr/>
              <p:nvPr/>
            </p:nvSpPr>
            <p:spPr>
              <a:xfrm>
                <a:off x="3429000" y="59436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17" name="Rectangle 2016"/>
              <p:cNvSpPr/>
              <p:nvPr/>
            </p:nvSpPr>
            <p:spPr>
              <a:xfrm>
                <a:off x="3733800" y="50292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18" name="Rectangle 2017"/>
              <p:cNvSpPr/>
              <p:nvPr/>
            </p:nvSpPr>
            <p:spPr>
              <a:xfrm>
                <a:off x="3733800" y="53340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19" name="Rectangle 2018"/>
              <p:cNvSpPr/>
              <p:nvPr/>
            </p:nvSpPr>
            <p:spPr>
              <a:xfrm>
                <a:off x="3733800" y="56388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20" name="Rectangle 2019"/>
              <p:cNvSpPr/>
              <p:nvPr/>
            </p:nvSpPr>
            <p:spPr>
              <a:xfrm>
                <a:off x="4038600" y="44196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21" name="Rectangle 2020"/>
              <p:cNvSpPr/>
              <p:nvPr/>
            </p:nvSpPr>
            <p:spPr>
              <a:xfrm>
                <a:off x="4038600" y="47244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22" name="Rectangle 2021"/>
              <p:cNvSpPr/>
              <p:nvPr/>
            </p:nvSpPr>
            <p:spPr>
              <a:xfrm>
                <a:off x="4343400" y="44196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23" name="Rectangle 2022"/>
              <p:cNvSpPr/>
              <p:nvPr/>
            </p:nvSpPr>
            <p:spPr>
              <a:xfrm>
                <a:off x="4648200" y="41148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24" name="Rectangle 2023"/>
              <p:cNvSpPr/>
              <p:nvPr/>
            </p:nvSpPr>
            <p:spPr>
              <a:xfrm>
                <a:off x="4648200" y="38100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25" name="Rectangle 2024"/>
              <p:cNvSpPr/>
              <p:nvPr/>
            </p:nvSpPr>
            <p:spPr>
              <a:xfrm>
                <a:off x="4953000" y="38100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26" name="Rectangle 2025"/>
              <p:cNvSpPr/>
              <p:nvPr/>
            </p:nvSpPr>
            <p:spPr>
              <a:xfrm>
                <a:off x="5257800" y="32004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27" name="Rectangle 2026"/>
              <p:cNvSpPr/>
              <p:nvPr/>
            </p:nvSpPr>
            <p:spPr>
              <a:xfrm>
                <a:off x="5257800" y="32004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28" name="Rectangle 2027"/>
              <p:cNvSpPr/>
              <p:nvPr/>
            </p:nvSpPr>
            <p:spPr>
              <a:xfrm>
                <a:off x="5257800" y="32004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29" name="Rectangle 2028"/>
              <p:cNvSpPr/>
              <p:nvPr/>
            </p:nvSpPr>
            <p:spPr>
              <a:xfrm>
                <a:off x="5257800" y="35052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30" name="Rectangle 2029"/>
              <p:cNvSpPr/>
              <p:nvPr/>
            </p:nvSpPr>
            <p:spPr>
              <a:xfrm>
                <a:off x="5562600" y="32004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31" name="Rectangle 2030"/>
              <p:cNvSpPr/>
              <p:nvPr/>
            </p:nvSpPr>
            <p:spPr>
              <a:xfrm>
                <a:off x="5562600" y="32004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32" name="Rectangle 2031"/>
              <p:cNvSpPr/>
              <p:nvPr/>
            </p:nvSpPr>
            <p:spPr>
              <a:xfrm>
                <a:off x="5562600" y="32004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33" name="Rectangle 2032"/>
              <p:cNvSpPr/>
              <p:nvPr/>
            </p:nvSpPr>
            <p:spPr>
              <a:xfrm>
                <a:off x="5562600" y="35052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34" name="Rectangle 2033"/>
              <p:cNvSpPr/>
              <p:nvPr/>
            </p:nvSpPr>
            <p:spPr>
              <a:xfrm>
                <a:off x="6172200" y="28956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35" name="Rectangle 2034"/>
              <p:cNvSpPr/>
              <p:nvPr/>
            </p:nvSpPr>
            <p:spPr>
              <a:xfrm>
                <a:off x="6172200" y="28956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36" name="Rectangle 2035"/>
              <p:cNvSpPr/>
              <p:nvPr/>
            </p:nvSpPr>
            <p:spPr>
              <a:xfrm>
                <a:off x="6172200" y="28956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37" name="Rectangle 2036"/>
              <p:cNvSpPr/>
              <p:nvPr/>
            </p:nvSpPr>
            <p:spPr>
              <a:xfrm>
                <a:off x="6172200" y="32004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38" name="Rectangle 2037"/>
              <p:cNvSpPr/>
              <p:nvPr/>
            </p:nvSpPr>
            <p:spPr>
              <a:xfrm>
                <a:off x="5867400" y="32004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39" name="Rectangle 2038"/>
              <p:cNvSpPr/>
              <p:nvPr/>
            </p:nvSpPr>
            <p:spPr>
              <a:xfrm>
                <a:off x="5867400" y="32004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40" name="Rectangle 2039"/>
              <p:cNvSpPr/>
              <p:nvPr/>
            </p:nvSpPr>
            <p:spPr>
              <a:xfrm>
                <a:off x="5867400" y="32004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41" name="Rectangle 2040"/>
              <p:cNvSpPr/>
              <p:nvPr/>
            </p:nvSpPr>
            <p:spPr>
              <a:xfrm>
                <a:off x="5867400" y="35052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42" name="Rectangle 2041"/>
              <p:cNvSpPr/>
              <p:nvPr/>
            </p:nvSpPr>
            <p:spPr>
              <a:xfrm>
                <a:off x="5257800" y="22860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43" name="Rectangle 2042"/>
              <p:cNvSpPr/>
              <p:nvPr/>
            </p:nvSpPr>
            <p:spPr>
              <a:xfrm>
                <a:off x="5257800" y="22860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44" name="Rectangle 2043"/>
              <p:cNvSpPr/>
              <p:nvPr/>
            </p:nvSpPr>
            <p:spPr>
              <a:xfrm>
                <a:off x="5562600" y="22860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45" name="Rectangle 2044"/>
              <p:cNvSpPr/>
              <p:nvPr/>
            </p:nvSpPr>
            <p:spPr>
              <a:xfrm>
                <a:off x="5257800" y="25908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46" name="Rectangle 2045"/>
              <p:cNvSpPr/>
              <p:nvPr/>
            </p:nvSpPr>
            <p:spPr>
              <a:xfrm>
                <a:off x="4953000" y="25908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47" name="Rectangle 2046"/>
              <p:cNvSpPr/>
              <p:nvPr/>
            </p:nvSpPr>
            <p:spPr>
              <a:xfrm>
                <a:off x="5257800" y="22860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049" name="Group 2048"/>
            <p:cNvGrpSpPr/>
            <p:nvPr/>
          </p:nvGrpSpPr>
          <p:grpSpPr>
            <a:xfrm>
              <a:off x="9144000" y="2362200"/>
              <a:ext cx="3962400" cy="3962400"/>
              <a:chOff x="2514600" y="2286000"/>
              <a:chExt cx="3962400" cy="3962400"/>
            </a:xfrm>
            <a:solidFill>
              <a:schemeClr val="bg1">
                <a:lumMod val="75000"/>
              </a:schemeClr>
            </a:solidFill>
          </p:grpSpPr>
          <p:sp>
            <p:nvSpPr>
              <p:cNvPr id="2050" name="Rectangle 2049"/>
              <p:cNvSpPr/>
              <p:nvPr/>
            </p:nvSpPr>
            <p:spPr>
              <a:xfrm>
                <a:off x="3124200" y="47244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51" name="Rectangle 2050"/>
              <p:cNvSpPr/>
              <p:nvPr/>
            </p:nvSpPr>
            <p:spPr>
              <a:xfrm>
                <a:off x="2514600" y="50292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52" name="Rectangle 2051"/>
              <p:cNvSpPr/>
              <p:nvPr/>
            </p:nvSpPr>
            <p:spPr>
              <a:xfrm>
                <a:off x="4953000" y="28956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53" name="Rectangle 2052"/>
              <p:cNvSpPr/>
              <p:nvPr/>
            </p:nvSpPr>
            <p:spPr>
              <a:xfrm>
                <a:off x="5257800" y="28956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54" name="Rectangle 2053"/>
              <p:cNvSpPr/>
              <p:nvPr/>
            </p:nvSpPr>
            <p:spPr>
              <a:xfrm>
                <a:off x="5257800" y="28956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55" name="Rectangle 2054"/>
              <p:cNvSpPr/>
              <p:nvPr/>
            </p:nvSpPr>
            <p:spPr>
              <a:xfrm>
                <a:off x="4953000" y="32004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2056" name="Rectangle 2055"/>
              <p:cNvSpPr/>
              <p:nvPr/>
            </p:nvSpPr>
            <p:spPr>
              <a:xfrm>
                <a:off x="3429000" y="47244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2057" name="Rectangle 2056"/>
              <p:cNvSpPr/>
              <p:nvPr/>
            </p:nvSpPr>
            <p:spPr>
              <a:xfrm>
                <a:off x="4953000" y="35052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58" name="Rectangle 2057"/>
              <p:cNvSpPr/>
              <p:nvPr/>
            </p:nvSpPr>
            <p:spPr>
              <a:xfrm>
                <a:off x="4953000" y="35052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59" name="Rectangle 2058"/>
              <p:cNvSpPr/>
              <p:nvPr/>
            </p:nvSpPr>
            <p:spPr>
              <a:xfrm>
                <a:off x="4953000" y="35052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60" name="Rectangle 2059"/>
              <p:cNvSpPr/>
              <p:nvPr/>
            </p:nvSpPr>
            <p:spPr>
              <a:xfrm>
                <a:off x="4343400" y="44196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61" name="Rectangle 2060"/>
              <p:cNvSpPr/>
              <p:nvPr/>
            </p:nvSpPr>
            <p:spPr>
              <a:xfrm>
                <a:off x="3733800" y="47244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62" name="Rectangle 2061"/>
              <p:cNvSpPr/>
              <p:nvPr/>
            </p:nvSpPr>
            <p:spPr>
              <a:xfrm>
                <a:off x="3733800" y="47244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63" name="Rectangle 2062"/>
              <p:cNvSpPr/>
              <p:nvPr/>
            </p:nvSpPr>
            <p:spPr>
              <a:xfrm>
                <a:off x="4343400" y="44196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64" name="Rectangle 2063"/>
              <p:cNvSpPr/>
              <p:nvPr/>
            </p:nvSpPr>
            <p:spPr>
              <a:xfrm>
                <a:off x="4343400" y="38100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65" name="Rectangle 2064"/>
              <p:cNvSpPr/>
              <p:nvPr/>
            </p:nvSpPr>
            <p:spPr>
              <a:xfrm>
                <a:off x="4648200" y="35052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66" name="Rectangle 2065"/>
              <p:cNvSpPr/>
              <p:nvPr/>
            </p:nvSpPr>
            <p:spPr>
              <a:xfrm>
                <a:off x="4648200" y="35052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67" name="Rectangle 2066"/>
              <p:cNvSpPr/>
              <p:nvPr/>
            </p:nvSpPr>
            <p:spPr>
              <a:xfrm>
                <a:off x="4648200" y="35052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68" name="Rectangle 2067"/>
              <p:cNvSpPr/>
              <p:nvPr/>
            </p:nvSpPr>
            <p:spPr>
              <a:xfrm>
                <a:off x="4343400" y="41148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69" name="Rectangle 2068"/>
              <p:cNvSpPr/>
              <p:nvPr/>
            </p:nvSpPr>
            <p:spPr>
              <a:xfrm>
                <a:off x="4038600" y="41148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70" name="Rectangle 2069"/>
              <p:cNvSpPr/>
              <p:nvPr/>
            </p:nvSpPr>
            <p:spPr>
              <a:xfrm>
                <a:off x="4038600" y="41148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71" name="Rectangle 2070"/>
              <p:cNvSpPr/>
              <p:nvPr/>
            </p:nvSpPr>
            <p:spPr>
              <a:xfrm>
                <a:off x="4343400" y="41148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72" name="Rectangle 2071"/>
              <p:cNvSpPr/>
              <p:nvPr/>
            </p:nvSpPr>
            <p:spPr>
              <a:xfrm>
                <a:off x="4038600" y="41148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73" name="Rectangle 2072"/>
              <p:cNvSpPr/>
              <p:nvPr/>
            </p:nvSpPr>
            <p:spPr>
              <a:xfrm>
                <a:off x="4648200" y="41148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74" name="Rectangle 2073"/>
              <p:cNvSpPr/>
              <p:nvPr/>
            </p:nvSpPr>
            <p:spPr>
              <a:xfrm>
                <a:off x="4648200" y="41148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75" name="Rectangle 2074"/>
              <p:cNvSpPr/>
              <p:nvPr/>
            </p:nvSpPr>
            <p:spPr>
              <a:xfrm>
                <a:off x="4648200" y="41148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76" name="Rectangle 2075"/>
              <p:cNvSpPr/>
              <p:nvPr/>
            </p:nvSpPr>
            <p:spPr>
              <a:xfrm>
                <a:off x="3733800" y="44196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77" name="Rectangle 2076"/>
              <p:cNvSpPr/>
              <p:nvPr/>
            </p:nvSpPr>
            <p:spPr>
              <a:xfrm>
                <a:off x="3733800" y="44196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78" name="Rectangle 2077"/>
              <p:cNvSpPr/>
              <p:nvPr/>
            </p:nvSpPr>
            <p:spPr>
              <a:xfrm>
                <a:off x="4038600" y="41148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79" name="Rectangle 2078"/>
              <p:cNvSpPr/>
              <p:nvPr/>
            </p:nvSpPr>
            <p:spPr>
              <a:xfrm>
                <a:off x="2819400" y="50292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80" name="Rectangle 2079"/>
              <p:cNvSpPr/>
              <p:nvPr/>
            </p:nvSpPr>
            <p:spPr>
              <a:xfrm>
                <a:off x="2819400" y="47244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81" name="Rectangle 2080"/>
              <p:cNvSpPr/>
              <p:nvPr/>
            </p:nvSpPr>
            <p:spPr>
              <a:xfrm>
                <a:off x="2514600" y="53340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82" name="Rectangle 2081"/>
              <p:cNvSpPr/>
              <p:nvPr/>
            </p:nvSpPr>
            <p:spPr>
              <a:xfrm>
                <a:off x="3124200" y="59436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83" name="Rectangle 2082"/>
              <p:cNvSpPr/>
              <p:nvPr/>
            </p:nvSpPr>
            <p:spPr>
              <a:xfrm>
                <a:off x="3429000" y="50292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85" name="Rectangle 2084"/>
              <p:cNvSpPr/>
              <p:nvPr/>
            </p:nvSpPr>
            <p:spPr>
              <a:xfrm>
                <a:off x="3429000" y="56388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86" name="Rectangle 2085"/>
              <p:cNvSpPr/>
              <p:nvPr/>
            </p:nvSpPr>
            <p:spPr>
              <a:xfrm>
                <a:off x="3429000" y="59436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87" name="Rectangle 2086"/>
              <p:cNvSpPr/>
              <p:nvPr/>
            </p:nvSpPr>
            <p:spPr>
              <a:xfrm>
                <a:off x="3733800" y="50292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88" name="Rectangle 2087"/>
              <p:cNvSpPr/>
              <p:nvPr/>
            </p:nvSpPr>
            <p:spPr>
              <a:xfrm>
                <a:off x="3733800" y="53340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89" name="Rectangle 2088"/>
              <p:cNvSpPr/>
              <p:nvPr/>
            </p:nvSpPr>
            <p:spPr>
              <a:xfrm>
                <a:off x="3733800" y="56388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90" name="Rectangle 2089"/>
              <p:cNvSpPr/>
              <p:nvPr/>
            </p:nvSpPr>
            <p:spPr>
              <a:xfrm>
                <a:off x="4038600" y="44196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91" name="Rectangle 2090"/>
              <p:cNvSpPr/>
              <p:nvPr/>
            </p:nvSpPr>
            <p:spPr>
              <a:xfrm>
                <a:off x="4038600" y="47244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92" name="Rectangle 2091"/>
              <p:cNvSpPr/>
              <p:nvPr/>
            </p:nvSpPr>
            <p:spPr>
              <a:xfrm>
                <a:off x="4343400" y="44196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93" name="Rectangle 2092"/>
              <p:cNvSpPr/>
              <p:nvPr/>
            </p:nvSpPr>
            <p:spPr>
              <a:xfrm>
                <a:off x="4648200" y="41148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94" name="Rectangle 2093"/>
              <p:cNvSpPr/>
              <p:nvPr/>
            </p:nvSpPr>
            <p:spPr>
              <a:xfrm>
                <a:off x="4648200" y="38100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95" name="Rectangle 2094"/>
              <p:cNvSpPr/>
              <p:nvPr/>
            </p:nvSpPr>
            <p:spPr>
              <a:xfrm>
                <a:off x="4953000" y="38100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96" name="Rectangle 2095"/>
              <p:cNvSpPr/>
              <p:nvPr/>
            </p:nvSpPr>
            <p:spPr>
              <a:xfrm>
                <a:off x="5257800" y="32004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97" name="Rectangle 2096"/>
              <p:cNvSpPr/>
              <p:nvPr/>
            </p:nvSpPr>
            <p:spPr>
              <a:xfrm>
                <a:off x="5257800" y="32004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98" name="Rectangle 2097"/>
              <p:cNvSpPr/>
              <p:nvPr/>
            </p:nvSpPr>
            <p:spPr>
              <a:xfrm>
                <a:off x="5257800" y="32004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99" name="Rectangle 2098"/>
              <p:cNvSpPr/>
              <p:nvPr/>
            </p:nvSpPr>
            <p:spPr>
              <a:xfrm>
                <a:off x="5257800" y="35052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100" name="Rectangle 2099"/>
              <p:cNvSpPr/>
              <p:nvPr/>
            </p:nvSpPr>
            <p:spPr>
              <a:xfrm>
                <a:off x="5562600" y="32004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101" name="Rectangle 2100"/>
              <p:cNvSpPr/>
              <p:nvPr/>
            </p:nvSpPr>
            <p:spPr>
              <a:xfrm>
                <a:off x="5562600" y="32004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102" name="Rectangle 2101"/>
              <p:cNvSpPr/>
              <p:nvPr/>
            </p:nvSpPr>
            <p:spPr>
              <a:xfrm>
                <a:off x="5562600" y="32004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103" name="Rectangle 2102"/>
              <p:cNvSpPr/>
              <p:nvPr/>
            </p:nvSpPr>
            <p:spPr>
              <a:xfrm>
                <a:off x="5562600" y="35052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104" name="Rectangle 2103"/>
              <p:cNvSpPr/>
              <p:nvPr/>
            </p:nvSpPr>
            <p:spPr>
              <a:xfrm>
                <a:off x="6172200" y="28956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105" name="Rectangle 2104"/>
              <p:cNvSpPr/>
              <p:nvPr/>
            </p:nvSpPr>
            <p:spPr>
              <a:xfrm>
                <a:off x="6172200" y="28956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106" name="Rectangle 2105"/>
              <p:cNvSpPr/>
              <p:nvPr/>
            </p:nvSpPr>
            <p:spPr>
              <a:xfrm>
                <a:off x="6172200" y="28956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107" name="Rectangle 2106"/>
              <p:cNvSpPr/>
              <p:nvPr/>
            </p:nvSpPr>
            <p:spPr>
              <a:xfrm>
                <a:off x="6172200" y="32004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108" name="Rectangle 2107"/>
              <p:cNvSpPr/>
              <p:nvPr/>
            </p:nvSpPr>
            <p:spPr>
              <a:xfrm>
                <a:off x="5867400" y="32004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109" name="Rectangle 2108"/>
              <p:cNvSpPr/>
              <p:nvPr/>
            </p:nvSpPr>
            <p:spPr>
              <a:xfrm>
                <a:off x="5867400" y="32004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110" name="Rectangle 2109"/>
              <p:cNvSpPr/>
              <p:nvPr/>
            </p:nvSpPr>
            <p:spPr>
              <a:xfrm>
                <a:off x="5867400" y="32004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111" name="Rectangle 2110"/>
              <p:cNvSpPr/>
              <p:nvPr/>
            </p:nvSpPr>
            <p:spPr>
              <a:xfrm>
                <a:off x="5867400" y="35052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112" name="Rectangle 2111"/>
              <p:cNvSpPr/>
              <p:nvPr/>
            </p:nvSpPr>
            <p:spPr>
              <a:xfrm>
                <a:off x="5257800" y="22860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113" name="Rectangle 2112"/>
              <p:cNvSpPr/>
              <p:nvPr/>
            </p:nvSpPr>
            <p:spPr>
              <a:xfrm>
                <a:off x="5257800" y="22860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114" name="Rectangle 2113"/>
              <p:cNvSpPr/>
              <p:nvPr/>
            </p:nvSpPr>
            <p:spPr>
              <a:xfrm>
                <a:off x="5562600" y="22860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115" name="Rectangle 2114"/>
              <p:cNvSpPr/>
              <p:nvPr/>
            </p:nvSpPr>
            <p:spPr>
              <a:xfrm>
                <a:off x="5257800" y="25908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116" name="Rectangle 2115"/>
              <p:cNvSpPr/>
              <p:nvPr/>
            </p:nvSpPr>
            <p:spPr>
              <a:xfrm>
                <a:off x="4953000" y="25908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117" name="Rectangle 2116"/>
              <p:cNvSpPr/>
              <p:nvPr/>
            </p:nvSpPr>
            <p:spPr>
              <a:xfrm>
                <a:off x="5257800" y="2286000"/>
                <a:ext cx="304800" cy="304800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200"/>
              </a:p>
            </p:txBody>
          </p:sp>
        </p:grpSp>
      </p:grpSp>
      <p:sp>
        <p:nvSpPr>
          <p:cNvPr id="2334" name="Rectangle 2333"/>
          <p:cNvSpPr/>
          <p:nvPr/>
        </p:nvSpPr>
        <p:spPr>
          <a:xfrm>
            <a:off x="19050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335" name="Rectangle 2334"/>
          <p:cNvSpPr/>
          <p:nvPr/>
        </p:nvSpPr>
        <p:spPr>
          <a:xfrm>
            <a:off x="1905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36" name="Rectangle 2335"/>
          <p:cNvSpPr/>
          <p:nvPr/>
        </p:nvSpPr>
        <p:spPr>
          <a:xfrm>
            <a:off x="19050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59" name="Rectangle 2358"/>
          <p:cNvSpPr/>
          <p:nvPr/>
        </p:nvSpPr>
        <p:spPr>
          <a:xfrm>
            <a:off x="1905000" y="6858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360" name="Rectangle 2359"/>
          <p:cNvSpPr/>
          <p:nvPr/>
        </p:nvSpPr>
        <p:spPr>
          <a:xfrm>
            <a:off x="19050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Rectangle 363"/>
          <p:cNvSpPr/>
          <p:nvPr/>
        </p:nvSpPr>
        <p:spPr>
          <a:xfrm>
            <a:off x="25146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365" name="Rectangle 364"/>
          <p:cNvSpPr/>
          <p:nvPr/>
        </p:nvSpPr>
        <p:spPr>
          <a:xfrm>
            <a:off x="22098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372" name="Rectangle 371"/>
          <p:cNvSpPr/>
          <p:nvPr/>
        </p:nvSpPr>
        <p:spPr>
          <a:xfrm>
            <a:off x="28194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374" name="Rectangle 373"/>
          <p:cNvSpPr/>
          <p:nvPr/>
        </p:nvSpPr>
        <p:spPr>
          <a:xfrm>
            <a:off x="31242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448" name="Rectangle 447"/>
          <p:cNvSpPr/>
          <p:nvPr/>
        </p:nvSpPr>
        <p:spPr>
          <a:xfrm>
            <a:off x="9906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454" name="Rectangle 453"/>
          <p:cNvSpPr/>
          <p:nvPr/>
        </p:nvSpPr>
        <p:spPr>
          <a:xfrm>
            <a:off x="9906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492" name="Rectangle 491"/>
          <p:cNvSpPr/>
          <p:nvPr/>
        </p:nvSpPr>
        <p:spPr>
          <a:xfrm>
            <a:off x="9906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498" name="Rectangle 497"/>
          <p:cNvSpPr/>
          <p:nvPr/>
        </p:nvSpPr>
        <p:spPr>
          <a:xfrm>
            <a:off x="990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8" name="Rectangle 887"/>
          <p:cNvSpPr/>
          <p:nvPr/>
        </p:nvSpPr>
        <p:spPr>
          <a:xfrm>
            <a:off x="990600" y="533400"/>
            <a:ext cx="6400800" cy="152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9" name="Rectangle 888"/>
          <p:cNvSpPr/>
          <p:nvPr/>
        </p:nvSpPr>
        <p:spPr>
          <a:xfrm>
            <a:off x="685799" y="533400"/>
            <a:ext cx="154093" cy="6934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0" name="Rectangle 889"/>
          <p:cNvSpPr/>
          <p:nvPr/>
        </p:nvSpPr>
        <p:spPr>
          <a:xfrm>
            <a:off x="7543800" y="533400"/>
            <a:ext cx="154093" cy="6934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9" name="Rectangle 1538"/>
          <p:cNvSpPr/>
          <p:nvPr/>
        </p:nvSpPr>
        <p:spPr>
          <a:xfrm>
            <a:off x="2514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40" name="Rectangle 1539"/>
          <p:cNvSpPr/>
          <p:nvPr/>
        </p:nvSpPr>
        <p:spPr>
          <a:xfrm>
            <a:off x="22098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47" name="Rectangle 1546"/>
          <p:cNvSpPr/>
          <p:nvPr/>
        </p:nvSpPr>
        <p:spPr>
          <a:xfrm>
            <a:off x="28194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49" name="Rectangle 1548"/>
          <p:cNvSpPr/>
          <p:nvPr/>
        </p:nvSpPr>
        <p:spPr>
          <a:xfrm>
            <a:off x="31242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48" name="Rectangle 547"/>
          <p:cNvSpPr/>
          <p:nvPr/>
        </p:nvSpPr>
        <p:spPr>
          <a:xfrm>
            <a:off x="9906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51" name="Rectangle 550"/>
          <p:cNvSpPr/>
          <p:nvPr/>
        </p:nvSpPr>
        <p:spPr>
          <a:xfrm>
            <a:off x="22098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53" name="Rectangle 552"/>
          <p:cNvSpPr/>
          <p:nvPr/>
        </p:nvSpPr>
        <p:spPr>
          <a:xfrm>
            <a:off x="22098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73" name="Rectangle 572"/>
          <p:cNvSpPr/>
          <p:nvPr/>
        </p:nvSpPr>
        <p:spPr>
          <a:xfrm>
            <a:off x="22098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93" name="Rectangle 692"/>
          <p:cNvSpPr/>
          <p:nvPr/>
        </p:nvSpPr>
        <p:spPr>
          <a:xfrm>
            <a:off x="22098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5" name="Rectangle 1014"/>
          <p:cNvSpPr/>
          <p:nvPr/>
        </p:nvSpPr>
        <p:spPr>
          <a:xfrm>
            <a:off x="16002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7" name="Rectangle 1016"/>
          <p:cNvSpPr/>
          <p:nvPr/>
        </p:nvSpPr>
        <p:spPr>
          <a:xfrm>
            <a:off x="16002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9" name="Rectangle 1018"/>
          <p:cNvSpPr/>
          <p:nvPr/>
        </p:nvSpPr>
        <p:spPr>
          <a:xfrm>
            <a:off x="16002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1" name="Rectangle 1020"/>
          <p:cNvSpPr/>
          <p:nvPr/>
        </p:nvSpPr>
        <p:spPr>
          <a:xfrm>
            <a:off x="16002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38" name="Rectangle 1037"/>
          <p:cNvSpPr/>
          <p:nvPr/>
        </p:nvSpPr>
        <p:spPr>
          <a:xfrm>
            <a:off x="16002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8" name="Rectangle 1047"/>
          <p:cNvSpPr/>
          <p:nvPr/>
        </p:nvSpPr>
        <p:spPr>
          <a:xfrm>
            <a:off x="16002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07" name="Rectangle 1806"/>
          <p:cNvSpPr/>
          <p:nvPr/>
        </p:nvSpPr>
        <p:spPr>
          <a:xfrm>
            <a:off x="9906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808" name="Rectangle 1807"/>
          <p:cNvSpPr/>
          <p:nvPr/>
        </p:nvSpPr>
        <p:spPr>
          <a:xfrm>
            <a:off x="16002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09" name="Rectangle 1808"/>
          <p:cNvSpPr/>
          <p:nvPr/>
        </p:nvSpPr>
        <p:spPr>
          <a:xfrm>
            <a:off x="12954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0" name="Rectangle 1809"/>
          <p:cNvSpPr/>
          <p:nvPr/>
        </p:nvSpPr>
        <p:spPr>
          <a:xfrm>
            <a:off x="19050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1" name="Rectangle 1810"/>
          <p:cNvSpPr/>
          <p:nvPr/>
        </p:nvSpPr>
        <p:spPr>
          <a:xfrm>
            <a:off x="990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6" name="Rectangle 1815"/>
          <p:cNvSpPr/>
          <p:nvPr/>
        </p:nvSpPr>
        <p:spPr>
          <a:xfrm>
            <a:off x="16002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7" name="Rectangle 1816"/>
          <p:cNvSpPr/>
          <p:nvPr/>
        </p:nvSpPr>
        <p:spPr>
          <a:xfrm>
            <a:off x="12954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8" name="Rectangle 1817"/>
          <p:cNvSpPr/>
          <p:nvPr/>
        </p:nvSpPr>
        <p:spPr>
          <a:xfrm>
            <a:off x="19050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0" name="Rectangle 1819"/>
          <p:cNvSpPr/>
          <p:nvPr/>
        </p:nvSpPr>
        <p:spPr>
          <a:xfrm>
            <a:off x="19050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1" name="Rectangle 1820"/>
          <p:cNvSpPr/>
          <p:nvPr/>
        </p:nvSpPr>
        <p:spPr>
          <a:xfrm>
            <a:off x="19050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2" name="Rectangle 1821"/>
          <p:cNvSpPr/>
          <p:nvPr/>
        </p:nvSpPr>
        <p:spPr>
          <a:xfrm>
            <a:off x="19050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4" name="Rectangle 1823"/>
          <p:cNvSpPr/>
          <p:nvPr/>
        </p:nvSpPr>
        <p:spPr>
          <a:xfrm>
            <a:off x="19050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4" name="Rectangle 1843"/>
          <p:cNvSpPr/>
          <p:nvPr/>
        </p:nvSpPr>
        <p:spPr>
          <a:xfrm>
            <a:off x="9906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1845" name="Rectangle 1844"/>
          <p:cNvSpPr/>
          <p:nvPr/>
        </p:nvSpPr>
        <p:spPr>
          <a:xfrm>
            <a:off x="9906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6" name="Rectangle 1845"/>
          <p:cNvSpPr/>
          <p:nvPr/>
        </p:nvSpPr>
        <p:spPr>
          <a:xfrm>
            <a:off x="9906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7" name="Rectangle 1846"/>
          <p:cNvSpPr/>
          <p:nvPr/>
        </p:nvSpPr>
        <p:spPr>
          <a:xfrm>
            <a:off x="990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2" name="Rectangle 1861"/>
          <p:cNvSpPr/>
          <p:nvPr/>
        </p:nvSpPr>
        <p:spPr>
          <a:xfrm>
            <a:off x="9906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1" name="Rectangle 1880"/>
          <p:cNvSpPr/>
          <p:nvPr/>
        </p:nvSpPr>
        <p:spPr>
          <a:xfrm>
            <a:off x="16002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3" name="Rectangle 1882"/>
          <p:cNvSpPr/>
          <p:nvPr/>
        </p:nvSpPr>
        <p:spPr>
          <a:xfrm>
            <a:off x="16002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5" name="Rectangle 1884"/>
          <p:cNvSpPr/>
          <p:nvPr/>
        </p:nvSpPr>
        <p:spPr>
          <a:xfrm>
            <a:off x="16002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7" name="Rectangle 1886"/>
          <p:cNvSpPr/>
          <p:nvPr/>
        </p:nvSpPr>
        <p:spPr>
          <a:xfrm>
            <a:off x="16002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0" name="Rectangle 1889"/>
          <p:cNvSpPr/>
          <p:nvPr/>
        </p:nvSpPr>
        <p:spPr>
          <a:xfrm>
            <a:off x="16002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2" name="Rectangle 1891"/>
          <p:cNvSpPr/>
          <p:nvPr/>
        </p:nvSpPr>
        <p:spPr>
          <a:xfrm>
            <a:off x="16002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7" name="Rectangle 1906"/>
          <p:cNvSpPr/>
          <p:nvPr/>
        </p:nvSpPr>
        <p:spPr>
          <a:xfrm>
            <a:off x="9906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909" name="Rectangle 1908"/>
          <p:cNvSpPr/>
          <p:nvPr/>
        </p:nvSpPr>
        <p:spPr>
          <a:xfrm>
            <a:off x="16002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1" name="Rectangle 1910"/>
          <p:cNvSpPr/>
          <p:nvPr/>
        </p:nvSpPr>
        <p:spPr>
          <a:xfrm>
            <a:off x="9906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2" name="Rectangle 1911"/>
          <p:cNvSpPr/>
          <p:nvPr/>
        </p:nvSpPr>
        <p:spPr>
          <a:xfrm>
            <a:off x="9906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3" name="Rectangle 1912"/>
          <p:cNvSpPr/>
          <p:nvPr/>
        </p:nvSpPr>
        <p:spPr>
          <a:xfrm>
            <a:off x="990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5" name="Rectangle 1914"/>
          <p:cNvSpPr/>
          <p:nvPr/>
        </p:nvSpPr>
        <p:spPr>
          <a:xfrm>
            <a:off x="16002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7" name="Rectangle 1916"/>
          <p:cNvSpPr/>
          <p:nvPr/>
        </p:nvSpPr>
        <p:spPr>
          <a:xfrm>
            <a:off x="16002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9" name="Rectangle 1918"/>
          <p:cNvSpPr/>
          <p:nvPr/>
        </p:nvSpPr>
        <p:spPr>
          <a:xfrm>
            <a:off x="990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6" name="Rectangle 1925"/>
          <p:cNvSpPr/>
          <p:nvPr/>
        </p:nvSpPr>
        <p:spPr>
          <a:xfrm>
            <a:off x="16002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7" name="Rectangle 1926"/>
          <p:cNvSpPr/>
          <p:nvPr/>
        </p:nvSpPr>
        <p:spPr>
          <a:xfrm>
            <a:off x="16002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9" name="Rectangle 1928"/>
          <p:cNvSpPr/>
          <p:nvPr/>
        </p:nvSpPr>
        <p:spPr>
          <a:xfrm>
            <a:off x="16002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7" name="Rectangle 1936"/>
          <p:cNvSpPr/>
          <p:nvPr/>
        </p:nvSpPr>
        <p:spPr>
          <a:xfrm>
            <a:off x="49530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8" name="Rectangle 1937"/>
          <p:cNvSpPr/>
          <p:nvPr/>
        </p:nvSpPr>
        <p:spPr>
          <a:xfrm>
            <a:off x="46482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1940" name="Rectangle 1939"/>
          <p:cNvSpPr/>
          <p:nvPr/>
        </p:nvSpPr>
        <p:spPr>
          <a:xfrm>
            <a:off x="52578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41" name="Rectangle 1940"/>
          <p:cNvSpPr/>
          <p:nvPr/>
        </p:nvSpPr>
        <p:spPr>
          <a:xfrm>
            <a:off x="55626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8" name="Rectangle 1957"/>
          <p:cNvSpPr/>
          <p:nvPr/>
        </p:nvSpPr>
        <p:spPr>
          <a:xfrm>
            <a:off x="49530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9" name="Rectangle 1958"/>
          <p:cNvSpPr/>
          <p:nvPr/>
        </p:nvSpPr>
        <p:spPr>
          <a:xfrm>
            <a:off x="46482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0" name="Rectangle 1959"/>
          <p:cNvSpPr/>
          <p:nvPr/>
        </p:nvSpPr>
        <p:spPr>
          <a:xfrm>
            <a:off x="52578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1" name="Rectangle 1960"/>
          <p:cNvSpPr/>
          <p:nvPr/>
        </p:nvSpPr>
        <p:spPr>
          <a:xfrm>
            <a:off x="5562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5" name="Rectangle 1964"/>
          <p:cNvSpPr/>
          <p:nvPr/>
        </p:nvSpPr>
        <p:spPr>
          <a:xfrm>
            <a:off x="46482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7" name="Rectangle 1966"/>
          <p:cNvSpPr/>
          <p:nvPr/>
        </p:nvSpPr>
        <p:spPr>
          <a:xfrm>
            <a:off x="46482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9" name="Rectangle 1968"/>
          <p:cNvSpPr/>
          <p:nvPr/>
        </p:nvSpPr>
        <p:spPr>
          <a:xfrm>
            <a:off x="46482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76" name="Rectangle 1975"/>
          <p:cNvSpPr/>
          <p:nvPr/>
        </p:nvSpPr>
        <p:spPr>
          <a:xfrm>
            <a:off x="46482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07" name="Rectangle 2006"/>
          <p:cNvSpPr/>
          <p:nvPr/>
        </p:nvSpPr>
        <p:spPr>
          <a:xfrm>
            <a:off x="34290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008" name="Rectangle 2007"/>
          <p:cNvSpPr/>
          <p:nvPr/>
        </p:nvSpPr>
        <p:spPr>
          <a:xfrm>
            <a:off x="40386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09" name="Rectangle 2008"/>
          <p:cNvSpPr/>
          <p:nvPr/>
        </p:nvSpPr>
        <p:spPr>
          <a:xfrm>
            <a:off x="37338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10" name="Rectangle 2009"/>
          <p:cNvSpPr/>
          <p:nvPr/>
        </p:nvSpPr>
        <p:spPr>
          <a:xfrm>
            <a:off x="43434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11" name="Rectangle 2010"/>
          <p:cNvSpPr/>
          <p:nvPr/>
        </p:nvSpPr>
        <p:spPr>
          <a:xfrm>
            <a:off x="34290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16" name="Rectangle 2015"/>
          <p:cNvSpPr/>
          <p:nvPr/>
        </p:nvSpPr>
        <p:spPr>
          <a:xfrm>
            <a:off x="4038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17" name="Rectangle 2016"/>
          <p:cNvSpPr/>
          <p:nvPr/>
        </p:nvSpPr>
        <p:spPr>
          <a:xfrm>
            <a:off x="37338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18" name="Rectangle 2017"/>
          <p:cNvSpPr/>
          <p:nvPr/>
        </p:nvSpPr>
        <p:spPr>
          <a:xfrm>
            <a:off x="43434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20" name="Rectangle 2019"/>
          <p:cNvSpPr/>
          <p:nvPr/>
        </p:nvSpPr>
        <p:spPr>
          <a:xfrm>
            <a:off x="43434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21" name="Rectangle 2020"/>
          <p:cNvSpPr/>
          <p:nvPr/>
        </p:nvSpPr>
        <p:spPr>
          <a:xfrm>
            <a:off x="43434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22" name="Rectangle 2021"/>
          <p:cNvSpPr/>
          <p:nvPr/>
        </p:nvSpPr>
        <p:spPr>
          <a:xfrm>
            <a:off x="43434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24" name="Rectangle 2023"/>
          <p:cNvSpPr/>
          <p:nvPr/>
        </p:nvSpPr>
        <p:spPr>
          <a:xfrm>
            <a:off x="43434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33" name="Rectangle 2132"/>
          <p:cNvSpPr/>
          <p:nvPr/>
        </p:nvSpPr>
        <p:spPr>
          <a:xfrm>
            <a:off x="22098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134" name="Rectangle 2133"/>
          <p:cNvSpPr/>
          <p:nvPr/>
        </p:nvSpPr>
        <p:spPr>
          <a:xfrm>
            <a:off x="2819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35" name="Rectangle 2134"/>
          <p:cNvSpPr/>
          <p:nvPr/>
        </p:nvSpPr>
        <p:spPr>
          <a:xfrm>
            <a:off x="2514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36" name="Rectangle 2135"/>
          <p:cNvSpPr/>
          <p:nvPr/>
        </p:nvSpPr>
        <p:spPr>
          <a:xfrm>
            <a:off x="3124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39" name="Rectangle 2138"/>
          <p:cNvSpPr/>
          <p:nvPr/>
        </p:nvSpPr>
        <p:spPr>
          <a:xfrm>
            <a:off x="22098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44" name="Rectangle 2143"/>
          <p:cNvSpPr/>
          <p:nvPr/>
        </p:nvSpPr>
        <p:spPr>
          <a:xfrm>
            <a:off x="990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2145" name="Rectangle 2144"/>
          <p:cNvSpPr/>
          <p:nvPr/>
        </p:nvSpPr>
        <p:spPr>
          <a:xfrm>
            <a:off x="990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5" name="Rectangle 2154"/>
          <p:cNvSpPr/>
          <p:nvPr/>
        </p:nvSpPr>
        <p:spPr>
          <a:xfrm>
            <a:off x="28194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6" name="Rectangle 2155"/>
          <p:cNvSpPr/>
          <p:nvPr/>
        </p:nvSpPr>
        <p:spPr>
          <a:xfrm>
            <a:off x="2514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7" name="Rectangle 2156"/>
          <p:cNvSpPr/>
          <p:nvPr/>
        </p:nvSpPr>
        <p:spPr>
          <a:xfrm>
            <a:off x="3124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2" name="Rectangle 2161"/>
          <p:cNvSpPr/>
          <p:nvPr/>
        </p:nvSpPr>
        <p:spPr>
          <a:xfrm>
            <a:off x="990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6" name="Rectangle 2165"/>
          <p:cNvSpPr/>
          <p:nvPr/>
        </p:nvSpPr>
        <p:spPr>
          <a:xfrm>
            <a:off x="3124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8" name="Rectangle 2167"/>
          <p:cNvSpPr/>
          <p:nvPr/>
        </p:nvSpPr>
        <p:spPr>
          <a:xfrm>
            <a:off x="3124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0" name="Rectangle 2169"/>
          <p:cNvSpPr/>
          <p:nvPr/>
        </p:nvSpPr>
        <p:spPr>
          <a:xfrm>
            <a:off x="3124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7" name="Rectangle 2176"/>
          <p:cNvSpPr/>
          <p:nvPr/>
        </p:nvSpPr>
        <p:spPr>
          <a:xfrm>
            <a:off x="3124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84" name="Rectangle 2183"/>
          <p:cNvSpPr/>
          <p:nvPr/>
        </p:nvSpPr>
        <p:spPr>
          <a:xfrm>
            <a:off x="1600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85" name="Rectangle 2184"/>
          <p:cNvSpPr/>
          <p:nvPr/>
        </p:nvSpPr>
        <p:spPr>
          <a:xfrm>
            <a:off x="1295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86" name="Rectangle 2185"/>
          <p:cNvSpPr/>
          <p:nvPr/>
        </p:nvSpPr>
        <p:spPr>
          <a:xfrm>
            <a:off x="1600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87" name="Rectangle 2186"/>
          <p:cNvSpPr/>
          <p:nvPr/>
        </p:nvSpPr>
        <p:spPr>
          <a:xfrm>
            <a:off x="12954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90" name="Rectangle 2189"/>
          <p:cNvSpPr/>
          <p:nvPr/>
        </p:nvSpPr>
        <p:spPr>
          <a:xfrm>
            <a:off x="1295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92" name="Rectangle 2191"/>
          <p:cNvSpPr/>
          <p:nvPr/>
        </p:nvSpPr>
        <p:spPr>
          <a:xfrm>
            <a:off x="1295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93" name="Rectangle 2192"/>
          <p:cNvSpPr/>
          <p:nvPr/>
        </p:nvSpPr>
        <p:spPr>
          <a:xfrm>
            <a:off x="1600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98" name="Rectangle 2197"/>
          <p:cNvSpPr/>
          <p:nvPr/>
        </p:nvSpPr>
        <p:spPr>
          <a:xfrm>
            <a:off x="1905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99" name="Rectangle 2198"/>
          <p:cNvSpPr/>
          <p:nvPr/>
        </p:nvSpPr>
        <p:spPr>
          <a:xfrm>
            <a:off x="19050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02" name="Rectangle 2201"/>
          <p:cNvSpPr/>
          <p:nvPr/>
        </p:nvSpPr>
        <p:spPr>
          <a:xfrm>
            <a:off x="1905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04" name="Rectangle 2203"/>
          <p:cNvSpPr/>
          <p:nvPr/>
        </p:nvSpPr>
        <p:spPr>
          <a:xfrm>
            <a:off x="1905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07" name="Rectangle 2206"/>
          <p:cNvSpPr/>
          <p:nvPr/>
        </p:nvSpPr>
        <p:spPr>
          <a:xfrm>
            <a:off x="9906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209" name="Rectangle 2208"/>
          <p:cNvSpPr/>
          <p:nvPr/>
        </p:nvSpPr>
        <p:spPr>
          <a:xfrm>
            <a:off x="16002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1" name="Rectangle 2210"/>
          <p:cNvSpPr/>
          <p:nvPr/>
        </p:nvSpPr>
        <p:spPr>
          <a:xfrm>
            <a:off x="9906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2" name="Rectangle 2211"/>
          <p:cNvSpPr/>
          <p:nvPr/>
        </p:nvSpPr>
        <p:spPr>
          <a:xfrm>
            <a:off x="9906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3" name="Rectangle 2212"/>
          <p:cNvSpPr/>
          <p:nvPr/>
        </p:nvSpPr>
        <p:spPr>
          <a:xfrm>
            <a:off x="9906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5" name="Rectangle 2214"/>
          <p:cNvSpPr/>
          <p:nvPr/>
        </p:nvSpPr>
        <p:spPr>
          <a:xfrm>
            <a:off x="16002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7" name="Rectangle 2216"/>
          <p:cNvSpPr/>
          <p:nvPr/>
        </p:nvSpPr>
        <p:spPr>
          <a:xfrm>
            <a:off x="16002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9" name="Rectangle 2218"/>
          <p:cNvSpPr/>
          <p:nvPr/>
        </p:nvSpPr>
        <p:spPr>
          <a:xfrm>
            <a:off x="9906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6" name="Rectangle 2225"/>
          <p:cNvSpPr/>
          <p:nvPr/>
        </p:nvSpPr>
        <p:spPr>
          <a:xfrm>
            <a:off x="16002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7" name="Rectangle 2226"/>
          <p:cNvSpPr/>
          <p:nvPr/>
        </p:nvSpPr>
        <p:spPr>
          <a:xfrm>
            <a:off x="16002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9" name="Rectangle 2228"/>
          <p:cNvSpPr/>
          <p:nvPr/>
        </p:nvSpPr>
        <p:spPr>
          <a:xfrm>
            <a:off x="16002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33" name="Rectangle 2232"/>
          <p:cNvSpPr/>
          <p:nvPr/>
        </p:nvSpPr>
        <p:spPr>
          <a:xfrm>
            <a:off x="4648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234" name="Rectangle 2233"/>
          <p:cNvSpPr/>
          <p:nvPr/>
        </p:nvSpPr>
        <p:spPr>
          <a:xfrm>
            <a:off x="52578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35" name="Rectangle 2234"/>
          <p:cNvSpPr/>
          <p:nvPr/>
        </p:nvSpPr>
        <p:spPr>
          <a:xfrm>
            <a:off x="4953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36" name="Rectangle 2235"/>
          <p:cNvSpPr/>
          <p:nvPr/>
        </p:nvSpPr>
        <p:spPr>
          <a:xfrm>
            <a:off x="5562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39" name="Rectangle 2238"/>
          <p:cNvSpPr/>
          <p:nvPr/>
        </p:nvSpPr>
        <p:spPr>
          <a:xfrm>
            <a:off x="4648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44" name="Rectangle 2243"/>
          <p:cNvSpPr/>
          <p:nvPr/>
        </p:nvSpPr>
        <p:spPr>
          <a:xfrm>
            <a:off x="3429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2245" name="Rectangle 2244"/>
          <p:cNvSpPr/>
          <p:nvPr/>
        </p:nvSpPr>
        <p:spPr>
          <a:xfrm>
            <a:off x="34290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55" name="Rectangle 2254"/>
          <p:cNvSpPr/>
          <p:nvPr/>
        </p:nvSpPr>
        <p:spPr>
          <a:xfrm>
            <a:off x="52578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56" name="Rectangle 2255"/>
          <p:cNvSpPr/>
          <p:nvPr/>
        </p:nvSpPr>
        <p:spPr>
          <a:xfrm>
            <a:off x="49530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57" name="Rectangle 2256"/>
          <p:cNvSpPr/>
          <p:nvPr/>
        </p:nvSpPr>
        <p:spPr>
          <a:xfrm>
            <a:off x="5562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62" name="Rectangle 2261"/>
          <p:cNvSpPr/>
          <p:nvPr/>
        </p:nvSpPr>
        <p:spPr>
          <a:xfrm>
            <a:off x="3429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66" name="Rectangle 2265"/>
          <p:cNvSpPr/>
          <p:nvPr/>
        </p:nvSpPr>
        <p:spPr>
          <a:xfrm>
            <a:off x="5562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68" name="Rectangle 2267"/>
          <p:cNvSpPr/>
          <p:nvPr/>
        </p:nvSpPr>
        <p:spPr>
          <a:xfrm>
            <a:off x="5562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70" name="Rectangle 2269"/>
          <p:cNvSpPr/>
          <p:nvPr/>
        </p:nvSpPr>
        <p:spPr>
          <a:xfrm>
            <a:off x="5562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77" name="Rectangle 2276"/>
          <p:cNvSpPr/>
          <p:nvPr/>
        </p:nvSpPr>
        <p:spPr>
          <a:xfrm>
            <a:off x="5562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84" name="Rectangle 2283"/>
          <p:cNvSpPr/>
          <p:nvPr/>
        </p:nvSpPr>
        <p:spPr>
          <a:xfrm>
            <a:off x="4038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85" name="Rectangle 2284"/>
          <p:cNvSpPr/>
          <p:nvPr/>
        </p:nvSpPr>
        <p:spPr>
          <a:xfrm>
            <a:off x="3733800" y="6858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86" name="Rectangle 2285"/>
          <p:cNvSpPr/>
          <p:nvPr/>
        </p:nvSpPr>
        <p:spPr>
          <a:xfrm>
            <a:off x="4038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87" name="Rectangle 2286"/>
          <p:cNvSpPr/>
          <p:nvPr/>
        </p:nvSpPr>
        <p:spPr>
          <a:xfrm>
            <a:off x="37338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90" name="Rectangle 2289"/>
          <p:cNvSpPr/>
          <p:nvPr/>
        </p:nvSpPr>
        <p:spPr>
          <a:xfrm>
            <a:off x="3733800" y="6858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92" name="Rectangle 2291"/>
          <p:cNvSpPr/>
          <p:nvPr/>
        </p:nvSpPr>
        <p:spPr>
          <a:xfrm>
            <a:off x="37338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93" name="Rectangle 2292"/>
          <p:cNvSpPr/>
          <p:nvPr/>
        </p:nvSpPr>
        <p:spPr>
          <a:xfrm>
            <a:off x="4038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98" name="Rectangle 2297"/>
          <p:cNvSpPr/>
          <p:nvPr/>
        </p:nvSpPr>
        <p:spPr>
          <a:xfrm>
            <a:off x="4343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99" name="Rectangle 2298"/>
          <p:cNvSpPr/>
          <p:nvPr/>
        </p:nvSpPr>
        <p:spPr>
          <a:xfrm>
            <a:off x="43434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02" name="Rectangle 2301"/>
          <p:cNvSpPr/>
          <p:nvPr/>
        </p:nvSpPr>
        <p:spPr>
          <a:xfrm>
            <a:off x="4343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04" name="Rectangle 2303"/>
          <p:cNvSpPr/>
          <p:nvPr/>
        </p:nvSpPr>
        <p:spPr>
          <a:xfrm>
            <a:off x="4343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33" name="Rectangle 2332"/>
          <p:cNvSpPr/>
          <p:nvPr/>
        </p:nvSpPr>
        <p:spPr>
          <a:xfrm>
            <a:off x="70866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338" name="Rectangle 2337"/>
          <p:cNvSpPr/>
          <p:nvPr/>
        </p:nvSpPr>
        <p:spPr>
          <a:xfrm>
            <a:off x="70866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2339" name="Rectangle 2338"/>
          <p:cNvSpPr/>
          <p:nvPr/>
        </p:nvSpPr>
        <p:spPr>
          <a:xfrm>
            <a:off x="70866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42" name="Rectangle 2341"/>
          <p:cNvSpPr/>
          <p:nvPr/>
        </p:nvSpPr>
        <p:spPr>
          <a:xfrm>
            <a:off x="70866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43" name="Rectangle 2342"/>
          <p:cNvSpPr/>
          <p:nvPr/>
        </p:nvSpPr>
        <p:spPr>
          <a:xfrm>
            <a:off x="7086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59" name="Rectangle 2358"/>
          <p:cNvSpPr/>
          <p:nvPr/>
        </p:nvSpPr>
        <p:spPr>
          <a:xfrm>
            <a:off x="7086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64" name="Rectangle 2363"/>
          <p:cNvSpPr/>
          <p:nvPr/>
        </p:nvSpPr>
        <p:spPr>
          <a:xfrm>
            <a:off x="7086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65" name="Rectangle 2364"/>
          <p:cNvSpPr/>
          <p:nvPr/>
        </p:nvSpPr>
        <p:spPr>
          <a:xfrm>
            <a:off x="7086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67" name="Rectangle 2366"/>
          <p:cNvSpPr/>
          <p:nvPr/>
        </p:nvSpPr>
        <p:spPr>
          <a:xfrm>
            <a:off x="70866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69" name="Rectangle 2368"/>
          <p:cNvSpPr/>
          <p:nvPr/>
        </p:nvSpPr>
        <p:spPr>
          <a:xfrm>
            <a:off x="7086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76" name="Rectangle 2375"/>
          <p:cNvSpPr/>
          <p:nvPr/>
        </p:nvSpPr>
        <p:spPr>
          <a:xfrm>
            <a:off x="7086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96" name="Rectangle 2395"/>
          <p:cNvSpPr/>
          <p:nvPr/>
        </p:nvSpPr>
        <p:spPr>
          <a:xfrm>
            <a:off x="67818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97" name="Rectangle 2396"/>
          <p:cNvSpPr/>
          <p:nvPr/>
        </p:nvSpPr>
        <p:spPr>
          <a:xfrm>
            <a:off x="67818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98" name="Rectangle 2397"/>
          <p:cNvSpPr/>
          <p:nvPr/>
        </p:nvSpPr>
        <p:spPr>
          <a:xfrm>
            <a:off x="67818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99" name="Rectangle 2398"/>
          <p:cNvSpPr/>
          <p:nvPr/>
        </p:nvSpPr>
        <p:spPr>
          <a:xfrm>
            <a:off x="67818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02" name="Rectangle 2401"/>
          <p:cNvSpPr/>
          <p:nvPr/>
        </p:nvSpPr>
        <p:spPr>
          <a:xfrm>
            <a:off x="67818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04" name="Rectangle 2403"/>
          <p:cNvSpPr/>
          <p:nvPr/>
        </p:nvSpPr>
        <p:spPr>
          <a:xfrm>
            <a:off x="67818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07" name="Rectangle 2406"/>
          <p:cNvSpPr/>
          <p:nvPr/>
        </p:nvSpPr>
        <p:spPr>
          <a:xfrm>
            <a:off x="58674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408" name="Rectangle 2407"/>
          <p:cNvSpPr/>
          <p:nvPr/>
        </p:nvSpPr>
        <p:spPr>
          <a:xfrm>
            <a:off x="64770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09" name="Rectangle 2408"/>
          <p:cNvSpPr/>
          <p:nvPr/>
        </p:nvSpPr>
        <p:spPr>
          <a:xfrm>
            <a:off x="61722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10" name="Rectangle 2409"/>
          <p:cNvSpPr/>
          <p:nvPr/>
        </p:nvSpPr>
        <p:spPr>
          <a:xfrm>
            <a:off x="67818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11" name="Rectangle 2410"/>
          <p:cNvSpPr/>
          <p:nvPr/>
        </p:nvSpPr>
        <p:spPr>
          <a:xfrm>
            <a:off x="58674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16" name="Rectangle 2415"/>
          <p:cNvSpPr/>
          <p:nvPr/>
        </p:nvSpPr>
        <p:spPr>
          <a:xfrm>
            <a:off x="64770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17" name="Rectangle 2416"/>
          <p:cNvSpPr/>
          <p:nvPr/>
        </p:nvSpPr>
        <p:spPr>
          <a:xfrm>
            <a:off x="61722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18" name="Rectangle 2417"/>
          <p:cNvSpPr/>
          <p:nvPr/>
        </p:nvSpPr>
        <p:spPr>
          <a:xfrm>
            <a:off x="67818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20" name="Rectangle 2419"/>
          <p:cNvSpPr/>
          <p:nvPr/>
        </p:nvSpPr>
        <p:spPr>
          <a:xfrm>
            <a:off x="67818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21" name="Rectangle 2420"/>
          <p:cNvSpPr/>
          <p:nvPr/>
        </p:nvSpPr>
        <p:spPr>
          <a:xfrm>
            <a:off x="67818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22" name="Rectangle 2421"/>
          <p:cNvSpPr/>
          <p:nvPr/>
        </p:nvSpPr>
        <p:spPr>
          <a:xfrm>
            <a:off x="67818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24" name="Rectangle 2423"/>
          <p:cNvSpPr/>
          <p:nvPr/>
        </p:nvSpPr>
        <p:spPr>
          <a:xfrm>
            <a:off x="67818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33" name="Rectangle 2432"/>
          <p:cNvSpPr/>
          <p:nvPr/>
        </p:nvSpPr>
        <p:spPr>
          <a:xfrm>
            <a:off x="70866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438" name="Rectangle 2437"/>
          <p:cNvSpPr/>
          <p:nvPr/>
        </p:nvSpPr>
        <p:spPr>
          <a:xfrm>
            <a:off x="70866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2439" name="Rectangle 2438"/>
          <p:cNvSpPr/>
          <p:nvPr/>
        </p:nvSpPr>
        <p:spPr>
          <a:xfrm>
            <a:off x="70866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42" name="Rectangle 2441"/>
          <p:cNvSpPr/>
          <p:nvPr/>
        </p:nvSpPr>
        <p:spPr>
          <a:xfrm>
            <a:off x="70866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43" name="Rectangle 2442"/>
          <p:cNvSpPr/>
          <p:nvPr/>
        </p:nvSpPr>
        <p:spPr>
          <a:xfrm>
            <a:off x="7086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59" name="Rectangle 2458"/>
          <p:cNvSpPr/>
          <p:nvPr/>
        </p:nvSpPr>
        <p:spPr>
          <a:xfrm>
            <a:off x="70866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64" name="Rectangle 2463"/>
          <p:cNvSpPr/>
          <p:nvPr/>
        </p:nvSpPr>
        <p:spPr>
          <a:xfrm>
            <a:off x="7086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65" name="Rectangle 2464"/>
          <p:cNvSpPr/>
          <p:nvPr/>
        </p:nvSpPr>
        <p:spPr>
          <a:xfrm>
            <a:off x="70866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67" name="Rectangle 2466"/>
          <p:cNvSpPr/>
          <p:nvPr/>
        </p:nvSpPr>
        <p:spPr>
          <a:xfrm>
            <a:off x="70866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69" name="Rectangle 2468"/>
          <p:cNvSpPr/>
          <p:nvPr/>
        </p:nvSpPr>
        <p:spPr>
          <a:xfrm>
            <a:off x="70866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73" name="Rectangle 2472"/>
          <p:cNvSpPr/>
          <p:nvPr/>
        </p:nvSpPr>
        <p:spPr>
          <a:xfrm>
            <a:off x="70866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76" name="Rectangle 2475"/>
          <p:cNvSpPr/>
          <p:nvPr/>
        </p:nvSpPr>
        <p:spPr>
          <a:xfrm>
            <a:off x="70866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96" name="Rectangle 2495"/>
          <p:cNvSpPr/>
          <p:nvPr/>
        </p:nvSpPr>
        <p:spPr>
          <a:xfrm>
            <a:off x="67818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97" name="Rectangle 2496"/>
          <p:cNvSpPr/>
          <p:nvPr/>
        </p:nvSpPr>
        <p:spPr>
          <a:xfrm>
            <a:off x="67818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98" name="Rectangle 2497"/>
          <p:cNvSpPr/>
          <p:nvPr/>
        </p:nvSpPr>
        <p:spPr>
          <a:xfrm>
            <a:off x="67818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99" name="Rectangle 2498"/>
          <p:cNvSpPr/>
          <p:nvPr/>
        </p:nvSpPr>
        <p:spPr>
          <a:xfrm>
            <a:off x="67818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00" name="Rectangle 2499"/>
          <p:cNvSpPr/>
          <p:nvPr/>
        </p:nvSpPr>
        <p:spPr>
          <a:xfrm>
            <a:off x="7086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02" name="Rectangle 2501"/>
          <p:cNvSpPr/>
          <p:nvPr/>
        </p:nvSpPr>
        <p:spPr>
          <a:xfrm>
            <a:off x="67818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04" name="Rectangle 2503"/>
          <p:cNvSpPr/>
          <p:nvPr/>
        </p:nvSpPr>
        <p:spPr>
          <a:xfrm>
            <a:off x="67818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05" name="Rectangle 2504"/>
          <p:cNvSpPr/>
          <p:nvPr/>
        </p:nvSpPr>
        <p:spPr>
          <a:xfrm>
            <a:off x="7086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10" name="Rectangle 2509"/>
          <p:cNvSpPr/>
          <p:nvPr/>
        </p:nvSpPr>
        <p:spPr>
          <a:xfrm>
            <a:off x="67818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18" name="Rectangle 2517"/>
          <p:cNvSpPr/>
          <p:nvPr/>
        </p:nvSpPr>
        <p:spPr>
          <a:xfrm>
            <a:off x="67818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20" name="Rectangle 2519"/>
          <p:cNvSpPr/>
          <p:nvPr/>
        </p:nvSpPr>
        <p:spPr>
          <a:xfrm>
            <a:off x="67818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21" name="Rectangle 2520"/>
          <p:cNvSpPr/>
          <p:nvPr/>
        </p:nvSpPr>
        <p:spPr>
          <a:xfrm>
            <a:off x="67818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22" name="Rectangle 2521"/>
          <p:cNvSpPr/>
          <p:nvPr/>
        </p:nvSpPr>
        <p:spPr>
          <a:xfrm>
            <a:off x="67818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23" name="Rectangle 2522"/>
          <p:cNvSpPr/>
          <p:nvPr/>
        </p:nvSpPr>
        <p:spPr>
          <a:xfrm>
            <a:off x="67818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24" name="Rectangle 2523"/>
          <p:cNvSpPr/>
          <p:nvPr/>
        </p:nvSpPr>
        <p:spPr>
          <a:xfrm>
            <a:off x="67818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30" name="Rectangle 2529"/>
          <p:cNvSpPr/>
          <p:nvPr/>
        </p:nvSpPr>
        <p:spPr>
          <a:xfrm>
            <a:off x="6781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31" name="Rectangle 2530"/>
          <p:cNvSpPr/>
          <p:nvPr/>
        </p:nvSpPr>
        <p:spPr>
          <a:xfrm>
            <a:off x="6781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32" name="Rectangle 2531"/>
          <p:cNvSpPr/>
          <p:nvPr/>
        </p:nvSpPr>
        <p:spPr>
          <a:xfrm>
            <a:off x="6781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33" name="Rectangle 2532"/>
          <p:cNvSpPr/>
          <p:nvPr/>
        </p:nvSpPr>
        <p:spPr>
          <a:xfrm>
            <a:off x="7086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538" name="Rectangle 2537"/>
          <p:cNvSpPr/>
          <p:nvPr/>
        </p:nvSpPr>
        <p:spPr>
          <a:xfrm>
            <a:off x="70866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2539" name="Rectangle 2538"/>
          <p:cNvSpPr/>
          <p:nvPr/>
        </p:nvSpPr>
        <p:spPr>
          <a:xfrm>
            <a:off x="7086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44" name="Rectangle 2543"/>
          <p:cNvSpPr/>
          <p:nvPr/>
        </p:nvSpPr>
        <p:spPr>
          <a:xfrm>
            <a:off x="5867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2545" name="Rectangle 2544"/>
          <p:cNvSpPr/>
          <p:nvPr/>
        </p:nvSpPr>
        <p:spPr>
          <a:xfrm>
            <a:off x="58674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59" name="Rectangle 2558"/>
          <p:cNvSpPr/>
          <p:nvPr/>
        </p:nvSpPr>
        <p:spPr>
          <a:xfrm>
            <a:off x="70866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62" name="Rectangle 2561"/>
          <p:cNvSpPr/>
          <p:nvPr/>
        </p:nvSpPr>
        <p:spPr>
          <a:xfrm>
            <a:off x="5867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65" name="Rectangle 2564"/>
          <p:cNvSpPr/>
          <p:nvPr/>
        </p:nvSpPr>
        <p:spPr>
          <a:xfrm>
            <a:off x="70866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67" name="Rectangle 2566"/>
          <p:cNvSpPr/>
          <p:nvPr/>
        </p:nvSpPr>
        <p:spPr>
          <a:xfrm>
            <a:off x="70866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69" name="Rectangle 2568"/>
          <p:cNvSpPr/>
          <p:nvPr/>
        </p:nvSpPr>
        <p:spPr>
          <a:xfrm>
            <a:off x="70866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73" name="Rectangle 2572"/>
          <p:cNvSpPr/>
          <p:nvPr/>
        </p:nvSpPr>
        <p:spPr>
          <a:xfrm>
            <a:off x="70866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76" name="Rectangle 2575"/>
          <p:cNvSpPr/>
          <p:nvPr/>
        </p:nvSpPr>
        <p:spPr>
          <a:xfrm>
            <a:off x="70866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84" name="Rectangle 2583"/>
          <p:cNvSpPr/>
          <p:nvPr/>
        </p:nvSpPr>
        <p:spPr>
          <a:xfrm>
            <a:off x="6477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85" name="Rectangle 2584"/>
          <p:cNvSpPr/>
          <p:nvPr/>
        </p:nvSpPr>
        <p:spPr>
          <a:xfrm>
            <a:off x="6172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86" name="Rectangle 2585"/>
          <p:cNvSpPr/>
          <p:nvPr/>
        </p:nvSpPr>
        <p:spPr>
          <a:xfrm>
            <a:off x="64770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87" name="Rectangle 2586"/>
          <p:cNvSpPr/>
          <p:nvPr/>
        </p:nvSpPr>
        <p:spPr>
          <a:xfrm>
            <a:off x="6172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90" name="Rectangle 2589"/>
          <p:cNvSpPr/>
          <p:nvPr/>
        </p:nvSpPr>
        <p:spPr>
          <a:xfrm>
            <a:off x="6172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92" name="Rectangle 2591"/>
          <p:cNvSpPr/>
          <p:nvPr/>
        </p:nvSpPr>
        <p:spPr>
          <a:xfrm>
            <a:off x="6172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93" name="Rectangle 2592"/>
          <p:cNvSpPr/>
          <p:nvPr/>
        </p:nvSpPr>
        <p:spPr>
          <a:xfrm>
            <a:off x="6477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98" name="Rectangle 2597"/>
          <p:cNvSpPr/>
          <p:nvPr/>
        </p:nvSpPr>
        <p:spPr>
          <a:xfrm>
            <a:off x="67818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99" name="Rectangle 2598"/>
          <p:cNvSpPr/>
          <p:nvPr/>
        </p:nvSpPr>
        <p:spPr>
          <a:xfrm>
            <a:off x="67818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00" name="Rectangle 2599"/>
          <p:cNvSpPr/>
          <p:nvPr/>
        </p:nvSpPr>
        <p:spPr>
          <a:xfrm>
            <a:off x="70866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02" name="Rectangle 2601"/>
          <p:cNvSpPr/>
          <p:nvPr/>
        </p:nvSpPr>
        <p:spPr>
          <a:xfrm>
            <a:off x="67818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04" name="Rectangle 2603"/>
          <p:cNvSpPr/>
          <p:nvPr/>
        </p:nvSpPr>
        <p:spPr>
          <a:xfrm>
            <a:off x="67818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05" name="Rectangle 2604"/>
          <p:cNvSpPr/>
          <p:nvPr/>
        </p:nvSpPr>
        <p:spPr>
          <a:xfrm>
            <a:off x="70866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10" name="Rectangle 2609"/>
          <p:cNvSpPr/>
          <p:nvPr/>
        </p:nvSpPr>
        <p:spPr>
          <a:xfrm>
            <a:off x="67818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18" name="Rectangle 2617"/>
          <p:cNvSpPr/>
          <p:nvPr/>
        </p:nvSpPr>
        <p:spPr>
          <a:xfrm>
            <a:off x="67818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20" name="Rectangle 2619"/>
          <p:cNvSpPr/>
          <p:nvPr/>
        </p:nvSpPr>
        <p:spPr>
          <a:xfrm>
            <a:off x="67818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21" name="Rectangle 2620"/>
          <p:cNvSpPr/>
          <p:nvPr/>
        </p:nvSpPr>
        <p:spPr>
          <a:xfrm>
            <a:off x="67818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22" name="Rectangle 2621"/>
          <p:cNvSpPr/>
          <p:nvPr/>
        </p:nvSpPr>
        <p:spPr>
          <a:xfrm>
            <a:off x="67818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23" name="Rectangle 2622"/>
          <p:cNvSpPr/>
          <p:nvPr/>
        </p:nvSpPr>
        <p:spPr>
          <a:xfrm>
            <a:off x="67818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24" name="Rectangle 2623"/>
          <p:cNvSpPr/>
          <p:nvPr/>
        </p:nvSpPr>
        <p:spPr>
          <a:xfrm>
            <a:off x="67818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30" name="Rectangle 2629"/>
          <p:cNvSpPr/>
          <p:nvPr/>
        </p:nvSpPr>
        <p:spPr>
          <a:xfrm>
            <a:off x="67818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31" name="Rectangle 2630"/>
          <p:cNvSpPr/>
          <p:nvPr/>
        </p:nvSpPr>
        <p:spPr>
          <a:xfrm>
            <a:off x="67818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32" name="Rectangle 2631"/>
          <p:cNvSpPr/>
          <p:nvPr/>
        </p:nvSpPr>
        <p:spPr>
          <a:xfrm>
            <a:off x="67818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33" name="Rectangle 2632"/>
          <p:cNvSpPr/>
          <p:nvPr/>
        </p:nvSpPr>
        <p:spPr>
          <a:xfrm rot="5400000">
            <a:off x="1181101" y="7048501"/>
            <a:ext cx="152398" cy="1143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4" name="Rectangle 2633"/>
          <p:cNvSpPr/>
          <p:nvPr/>
        </p:nvSpPr>
        <p:spPr>
          <a:xfrm rot="5400000">
            <a:off x="4419600" y="7391401"/>
            <a:ext cx="152400" cy="457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5" name="Rectangle 2634"/>
          <p:cNvSpPr/>
          <p:nvPr/>
        </p:nvSpPr>
        <p:spPr>
          <a:xfrm rot="5400000">
            <a:off x="7391401" y="7391402"/>
            <a:ext cx="152398" cy="457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Rectangle 359"/>
          <p:cNvSpPr/>
          <p:nvPr/>
        </p:nvSpPr>
        <p:spPr>
          <a:xfrm>
            <a:off x="25146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361" name="Rectangle 360"/>
          <p:cNvSpPr/>
          <p:nvPr/>
        </p:nvSpPr>
        <p:spPr>
          <a:xfrm>
            <a:off x="31242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362" name="Rectangle 361"/>
          <p:cNvSpPr/>
          <p:nvPr/>
        </p:nvSpPr>
        <p:spPr>
          <a:xfrm>
            <a:off x="28194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363" name="Rectangle 362"/>
          <p:cNvSpPr/>
          <p:nvPr/>
        </p:nvSpPr>
        <p:spPr>
          <a:xfrm>
            <a:off x="34290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366" name="Rectangle 365"/>
          <p:cNvSpPr/>
          <p:nvPr/>
        </p:nvSpPr>
        <p:spPr>
          <a:xfrm>
            <a:off x="25146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404" name="Rectangle 403"/>
          <p:cNvSpPr/>
          <p:nvPr/>
        </p:nvSpPr>
        <p:spPr>
          <a:xfrm>
            <a:off x="25146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410" name="Rectangle 409"/>
          <p:cNvSpPr/>
          <p:nvPr/>
        </p:nvSpPr>
        <p:spPr>
          <a:xfrm>
            <a:off x="2514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91" name="Rectangle 1490"/>
          <p:cNvSpPr/>
          <p:nvPr/>
        </p:nvSpPr>
        <p:spPr>
          <a:xfrm>
            <a:off x="31242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92" name="Rectangle 1491"/>
          <p:cNvSpPr/>
          <p:nvPr/>
        </p:nvSpPr>
        <p:spPr>
          <a:xfrm>
            <a:off x="28194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36" name="Rectangle 1535"/>
          <p:cNvSpPr/>
          <p:nvPr/>
        </p:nvSpPr>
        <p:spPr>
          <a:xfrm>
            <a:off x="31242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37" name="Rectangle 1536"/>
          <p:cNvSpPr/>
          <p:nvPr/>
        </p:nvSpPr>
        <p:spPr>
          <a:xfrm>
            <a:off x="28194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38" name="Rectangle 1537"/>
          <p:cNvSpPr/>
          <p:nvPr/>
        </p:nvSpPr>
        <p:spPr>
          <a:xfrm>
            <a:off x="34290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50" name="Rectangle 549"/>
          <p:cNvSpPr/>
          <p:nvPr/>
        </p:nvSpPr>
        <p:spPr>
          <a:xfrm>
            <a:off x="25146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52" name="Rectangle 551"/>
          <p:cNvSpPr/>
          <p:nvPr/>
        </p:nvSpPr>
        <p:spPr>
          <a:xfrm>
            <a:off x="34290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54" name="Rectangle 553"/>
          <p:cNvSpPr/>
          <p:nvPr/>
        </p:nvSpPr>
        <p:spPr>
          <a:xfrm>
            <a:off x="34290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74" name="Rectangle 573"/>
          <p:cNvSpPr/>
          <p:nvPr/>
        </p:nvSpPr>
        <p:spPr>
          <a:xfrm>
            <a:off x="34290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88" name="Rectangle 687"/>
          <p:cNvSpPr/>
          <p:nvPr/>
        </p:nvSpPr>
        <p:spPr>
          <a:xfrm>
            <a:off x="34290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94" name="Rectangle 693"/>
          <p:cNvSpPr/>
          <p:nvPr/>
        </p:nvSpPr>
        <p:spPr>
          <a:xfrm>
            <a:off x="34290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4" name="Rectangle 1013"/>
          <p:cNvSpPr/>
          <p:nvPr/>
        </p:nvSpPr>
        <p:spPr>
          <a:xfrm>
            <a:off x="1905000" y="2590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6" name="Rectangle 1015"/>
          <p:cNvSpPr/>
          <p:nvPr/>
        </p:nvSpPr>
        <p:spPr>
          <a:xfrm>
            <a:off x="19050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8" name="Rectangle 1017"/>
          <p:cNvSpPr/>
          <p:nvPr/>
        </p:nvSpPr>
        <p:spPr>
          <a:xfrm>
            <a:off x="19050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0" name="Rectangle 1019"/>
          <p:cNvSpPr/>
          <p:nvPr/>
        </p:nvSpPr>
        <p:spPr>
          <a:xfrm>
            <a:off x="19050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2" name="Rectangle 1021"/>
          <p:cNvSpPr/>
          <p:nvPr/>
        </p:nvSpPr>
        <p:spPr>
          <a:xfrm>
            <a:off x="31242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3" name="Rectangle 1022"/>
          <p:cNvSpPr/>
          <p:nvPr/>
        </p:nvSpPr>
        <p:spPr>
          <a:xfrm>
            <a:off x="28194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39" name="Rectangle 1038"/>
          <p:cNvSpPr/>
          <p:nvPr/>
        </p:nvSpPr>
        <p:spPr>
          <a:xfrm>
            <a:off x="28194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9" name="Rectangle 1048"/>
          <p:cNvSpPr/>
          <p:nvPr/>
        </p:nvSpPr>
        <p:spPr>
          <a:xfrm>
            <a:off x="19050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50" name="Rectangle 1049"/>
          <p:cNvSpPr/>
          <p:nvPr/>
        </p:nvSpPr>
        <p:spPr>
          <a:xfrm>
            <a:off x="31242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51" name="Rectangle 1050"/>
          <p:cNvSpPr/>
          <p:nvPr/>
        </p:nvSpPr>
        <p:spPr>
          <a:xfrm>
            <a:off x="28194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3" name="Rectangle 1072"/>
          <p:cNvSpPr/>
          <p:nvPr/>
        </p:nvSpPr>
        <p:spPr>
          <a:xfrm>
            <a:off x="2209800" y="2590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5" name="Rectangle 1074"/>
          <p:cNvSpPr/>
          <p:nvPr/>
        </p:nvSpPr>
        <p:spPr>
          <a:xfrm>
            <a:off x="22098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7" name="Rectangle 1076"/>
          <p:cNvSpPr/>
          <p:nvPr/>
        </p:nvSpPr>
        <p:spPr>
          <a:xfrm>
            <a:off x="22098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9" name="Rectangle 1078"/>
          <p:cNvSpPr/>
          <p:nvPr/>
        </p:nvSpPr>
        <p:spPr>
          <a:xfrm>
            <a:off x="22098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1" name="Rectangle 1080"/>
          <p:cNvSpPr/>
          <p:nvPr/>
        </p:nvSpPr>
        <p:spPr>
          <a:xfrm>
            <a:off x="34290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6" name="Rectangle 1095"/>
          <p:cNvSpPr/>
          <p:nvPr/>
        </p:nvSpPr>
        <p:spPr>
          <a:xfrm>
            <a:off x="22098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7" name="Rectangle 1096"/>
          <p:cNvSpPr/>
          <p:nvPr/>
        </p:nvSpPr>
        <p:spPr>
          <a:xfrm>
            <a:off x="34290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6" name="Rectangle 1105"/>
          <p:cNvSpPr/>
          <p:nvPr/>
        </p:nvSpPr>
        <p:spPr>
          <a:xfrm>
            <a:off x="22098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9" name="Rectangle 1108"/>
          <p:cNvSpPr/>
          <p:nvPr/>
        </p:nvSpPr>
        <p:spPr>
          <a:xfrm>
            <a:off x="34290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3" name="Rectangle 1832"/>
          <p:cNvSpPr/>
          <p:nvPr/>
        </p:nvSpPr>
        <p:spPr>
          <a:xfrm>
            <a:off x="25146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834" name="Rectangle 1833"/>
          <p:cNvSpPr/>
          <p:nvPr/>
        </p:nvSpPr>
        <p:spPr>
          <a:xfrm>
            <a:off x="31242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5" name="Rectangle 1834"/>
          <p:cNvSpPr/>
          <p:nvPr/>
        </p:nvSpPr>
        <p:spPr>
          <a:xfrm>
            <a:off x="2819400" y="4419600"/>
            <a:ext cx="304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6" name="Rectangle 1835"/>
          <p:cNvSpPr/>
          <p:nvPr/>
        </p:nvSpPr>
        <p:spPr>
          <a:xfrm>
            <a:off x="34290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7" name="Rectangle 1836"/>
          <p:cNvSpPr/>
          <p:nvPr/>
        </p:nvSpPr>
        <p:spPr>
          <a:xfrm>
            <a:off x="28194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8" name="Rectangle 1837"/>
          <p:cNvSpPr/>
          <p:nvPr/>
        </p:nvSpPr>
        <p:spPr>
          <a:xfrm>
            <a:off x="25146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1839" name="Rectangle 1838"/>
          <p:cNvSpPr/>
          <p:nvPr/>
        </p:nvSpPr>
        <p:spPr>
          <a:xfrm>
            <a:off x="2514600" y="4724400"/>
            <a:ext cx="304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0" name="Rectangle 1839"/>
          <p:cNvSpPr/>
          <p:nvPr/>
        </p:nvSpPr>
        <p:spPr>
          <a:xfrm>
            <a:off x="31242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1" name="Rectangle 1840"/>
          <p:cNvSpPr/>
          <p:nvPr/>
        </p:nvSpPr>
        <p:spPr>
          <a:xfrm>
            <a:off x="34290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2" name="Rectangle 1841"/>
          <p:cNvSpPr/>
          <p:nvPr/>
        </p:nvSpPr>
        <p:spPr>
          <a:xfrm>
            <a:off x="25146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3" name="Rectangle 1842"/>
          <p:cNvSpPr/>
          <p:nvPr/>
        </p:nvSpPr>
        <p:spPr>
          <a:xfrm>
            <a:off x="2514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8" name="Rectangle 1847"/>
          <p:cNvSpPr/>
          <p:nvPr/>
        </p:nvSpPr>
        <p:spPr>
          <a:xfrm>
            <a:off x="31242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9" name="Rectangle 1848"/>
          <p:cNvSpPr/>
          <p:nvPr/>
        </p:nvSpPr>
        <p:spPr>
          <a:xfrm>
            <a:off x="2819400" y="5029200"/>
            <a:ext cx="304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0" name="Rectangle 1849"/>
          <p:cNvSpPr/>
          <p:nvPr/>
        </p:nvSpPr>
        <p:spPr>
          <a:xfrm>
            <a:off x="28194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1" name="Rectangle 1850"/>
          <p:cNvSpPr/>
          <p:nvPr/>
        </p:nvSpPr>
        <p:spPr>
          <a:xfrm>
            <a:off x="31242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2" name="Rectangle 1851"/>
          <p:cNvSpPr/>
          <p:nvPr/>
        </p:nvSpPr>
        <p:spPr>
          <a:xfrm>
            <a:off x="2819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3" name="Rectangle 1852"/>
          <p:cNvSpPr/>
          <p:nvPr/>
        </p:nvSpPr>
        <p:spPr>
          <a:xfrm>
            <a:off x="31242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4" name="Rectangle 1853"/>
          <p:cNvSpPr/>
          <p:nvPr/>
        </p:nvSpPr>
        <p:spPr>
          <a:xfrm>
            <a:off x="34290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5" name="Rectangle 1854"/>
          <p:cNvSpPr/>
          <p:nvPr/>
        </p:nvSpPr>
        <p:spPr>
          <a:xfrm>
            <a:off x="3124200" y="4724400"/>
            <a:ext cx="304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6" name="Rectangle 1855"/>
          <p:cNvSpPr/>
          <p:nvPr/>
        </p:nvSpPr>
        <p:spPr>
          <a:xfrm>
            <a:off x="28194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7" name="Rectangle 1856"/>
          <p:cNvSpPr/>
          <p:nvPr/>
        </p:nvSpPr>
        <p:spPr>
          <a:xfrm>
            <a:off x="34290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8" name="Rectangle 1857"/>
          <p:cNvSpPr/>
          <p:nvPr/>
        </p:nvSpPr>
        <p:spPr>
          <a:xfrm>
            <a:off x="28194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9" name="Rectangle 1858"/>
          <p:cNvSpPr/>
          <p:nvPr/>
        </p:nvSpPr>
        <p:spPr>
          <a:xfrm>
            <a:off x="25146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0" name="Rectangle 1859"/>
          <p:cNvSpPr/>
          <p:nvPr/>
        </p:nvSpPr>
        <p:spPr>
          <a:xfrm>
            <a:off x="31242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1" name="Rectangle 1860"/>
          <p:cNvSpPr/>
          <p:nvPr/>
        </p:nvSpPr>
        <p:spPr>
          <a:xfrm>
            <a:off x="34290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3" name="Rectangle 1862"/>
          <p:cNvSpPr/>
          <p:nvPr/>
        </p:nvSpPr>
        <p:spPr>
          <a:xfrm>
            <a:off x="28194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4" name="Rectangle 1863"/>
          <p:cNvSpPr/>
          <p:nvPr/>
        </p:nvSpPr>
        <p:spPr>
          <a:xfrm>
            <a:off x="2514600" y="5334000"/>
            <a:ext cx="304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5" name="Rectangle 1864"/>
          <p:cNvSpPr/>
          <p:nvPr/>
        </p:nvSpPr>
        <p:spPr>
          <a:xfrm>
            <a:off x="25146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6" name="Rectangle 1865"/>
          <p:cNvSpPr/>
          <p:nvPr/>
        </p:nvSpPr>
        <p:spPr>
          <a:xfrm>
            <a:off x="34290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7" name="Rectangle 1866"/>
          <p:cNvSpPr/>
          <p:nvPr/>
        </p:nvSpPr>
        <p:spPr>
          <a:xfrm>
            <a:off x="25146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8" name="Rectangle 1867"/>
          <p:cNvSpPr/>
          <p:nvPr/>
        </p:nvSpPr>
        <p:spPr>
          <a:xfrm>
            <a:off x="3429000" y="4419600"/>
            <a:ext cx="304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9" name="Rectangle 1868"/>
          <p:cNvSpPr/>
          <p:nvPr/>
        </p:nvSpPr>
        <p:spPr>
          <a:xfrm>
            <a:off x="25146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0" name="Rectangle 1869"/>
          <p:cNvSpPr/>
          <p:nvPr/>
        </p:nvSpPr>
        <p:spPr>
          <a:xfrm>
            <a:off x="34290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1" name="Rectangle 1870"/>
          <p:cNvSpPr/>
          <p:nvPr/>
        </p:nvSpPr>
        <p:spPr>
          <a:xfrm>
            <a:off x="31242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2" name="Rectangle 1871"/>
          <p:cNvSpPr/>
          <p:nvPr/>
        </p:nvSpPr>
        <p:spPr>
          <a:xfrm>
            <a:off x="2819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3" name="Rectangle 1872"/>
          <p:cNvSpPr/>
          <p:nvPr/>
        </p:nvSpPr>
        <p:spPr>
          <a:xfrm>
            <a:off x="25146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4" name="Rectangle 1873"/>
          <p:cNvSpPr/>
          <p:nvPr/>
        </p:nvSpPr>
        <p:spPr>
          <a:xfrm>
            <a:off x="3429000" y="5029200"/>
            <a:ext cx="304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5" name="Rectangle 1874"/>
          <p:cNvSpPr/>
          <p:nvPr/>
        </p:nvSpPr>
        <p:spPr>
          <a:xfrm>
            <a:off x="34290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6" name="Rectangle 1875"/>
          <p:cNvSpPr/>
          <p:nvPr/>
        </p:nvSpPr>
        <p:spPr>
          <a:xfrm>
            <a:off x="25146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7" name="Rectangle 1876"/>
          <p:cNvSpPr/>
          <p:nvPr/>
        </p:nvSpPr>
        <p:spPr>
          <a:xfrm>
            <a:off x="34290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8" name="Rectangle 1877"/>
          <p:cNvSpPr/>
          <p:nvPr/>
        </p:nvSpPr>
        <p:spPr>
          <a:xfrm>
            <a:off x="34290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9" name="Rectangle 1878"/>
          <p:cNvSpPr/>
          <p:nvPr/>
        </p:nvSpPr>
        <p:spPr>
          <a:xfrm>
            <a:off x="34290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0" name="Rectangle 1879"/>
          <p:cNvSpPr/>
          <p:nvPr/>
        </p:nvSpPr>
        <p:spPr>
          <a:xfrm>
            <a:off x="1905000" y="5029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2" name="Rectangle 1881"/>
          <p:cNvSpPr/>
          <p:nvPr/>
        </p:nvSpPr>
        <p:spPr>
          <a:xfrm>
            <a:off x="19050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4" name="Rectangle 1883"/>
          <p:cNvSpPr/>
          <p:nvPr/>
        </p:nvSpPr>
        <p:spPr>
          <a:xfrm>
            <a:off x="19050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6" name="Rectangle 1885"/>
          <p:cNvSpPr/>
          <p:nvPr/>
        </p:nvSpPr>
        <p:spPr>
          <a:xfrm>
            <a:off x="19050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8" name="Rectangle 1887"/>
          <p:cNvSpPr/>
          <p:nvPr/>
        </p:nvSpPr>
        <p:spPr>
          <a:xfrm>
            <a:off x="31242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9" name="Rectangle 1888"/>
          <p:cNvSpPr/>
          <p:nvPr/>
        </p:nvSpPr>
        <p:spPr>
          <a:xfrm>
            <a:off x="28194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1" name="Rectangle 1890"/>
          <p:cNvSpPr/>
          <p:nvPr/>
        </p:nvSpPr>
        <p:spPr>
          <a:xfrm>
            <a:off x="28194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3" name="Rectangle 1892"/>
          <p:cNvSpPr/>
          <p:nvPr/>
        </p:nvSpPr>
        <p:spPr>
          <a:xfrm>
            <a:off x="19050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4" name="Rectangle 1893"/>
          <p:cNvSpPr/>
          <p:nvPr/>
        </p:nvSpPr>
        <p:spPr>
          <a:xfrm>
            <a:off x="3124200" y="5334000"/>
            <a:ext cx="304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5" name="Rectangle 1894"/>
          <p:cNvSpPr/>
          <p:nvPr/>
        </p:nvSpPr>
        <p:spPr>
          <a:xfrm>
            <a:off x="28194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6" name="Rectangle 1895"/>
          <p:cNvSpPr/>
          <p:nvPr/>
        </p:nvSpPr>
        <p:spPr>
          <a:xfrm>
            <a:off x="2209800" y="5029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7" name="Rectangle 1896"/>
          <p:cNvSpPr/>
          <p:nvPr/>
        </p:nvSpPr>
        <p:spPr>
          <a:xfrm>
            <a:off x="22098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8" name="Rectangle 1897"/>
          <p:cNvSpPr/>
          <p:nvPr/>
        </p:nvSpPr>
        <p:spPr>
          <a:xfrm>
            <a:off x="22098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9" name="Rectangle 1898"/>
          <p:cNvSpPr/>
          <p:nvPr/>
        </p:nvSpPr>
        <p:spPr>
          <a:xfrm>
            <a:off x="22098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0" name="Rectangle 1899"/>
          <p:cNvSpPr/>
          <p:nvPr/>
        </p:nvSpPr>
        <p:spPr>
          <a:xfrm>
            <a:off x="2514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1" name="Rectangle 1900"/>
          <p:cNvSpPr/>
          <p:nvPr/>
        </p:nvSpPr>
        <p:spPr>
          <a:xfrm>
            <a:off x="34290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2" name="Rectangle 1901"/>
          <p:cNvSpPr/>
          <p:nvPr/>
        </p:nvSpPr>
        <p:spPr>
          <a:xfrm>
            <a:off x="22098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3" name="Rectangle 1902"/>
          <p:cNvSpPr/>
          <p:nvPr/>
        </p:nvSpPr>
        <p:spPr>
          <a:xfrm>
            <a:off x="34290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4" name="Rectangle 1903"/>
          <p:cNvSpPr/>
          <p:nvPr/>
        </p:nvSpPr>
        <p:spPr>
          <a:xfrm>
            <a:off x="22098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5" name="Rectangle 1904"/>
          <p:cNvSpPr/>
          <p:nvPr/>
        </p:nvSpPr>
        <p:spPr>
          <a:xfrm>
            <a:off x="25146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6" name="Rectangle 1905"/>
          <p:cNvSpPr/>
          <p:nvPr/>
        </p:nvSpPr>
        <p:spPr>
          <a:xfrm>
            <a:off x="34290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8" name="Rectangle 1907"/>
          <p:cNvSpPr/>
          <p:nvPr/>
        </p:nvSpPr>
        <p:spPr>
          <a:xfrm>
            <a:off x="19050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0" name="Rectangle 1909"/>
          <p:cNvSpPr/>
          <p:nvPr/>
        </p:nvSpPr>
        <p:spPr>
          <a:xfrm>
            <a:off x="22098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4" name="Rectangle 1913"/>
          <p:cNvSpPr/>
          <p:nvPr/>
        </p:nvSpPr>
        <p:spPr>
          <a:xfrm>
            <a:off x="1905000" y="3810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6" name="Rectangle 1915"/>
          <p:cNvSpPr/>
          <p:nvPr/>
        </p:nvSpPr>
        <p:spPr>
          <a:xfrm>
            <a:off x="19050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8" name="Rectangle 1917"/>
          <p:cNvSpPr/>
          <p:nvPr/>
        </p:nvSpPr>
        <p:spPr>
          <a:xfrm>
            <a:off x="22098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0" name="Rectangle 1919"/>
          <p:cNvSpPr/>
          <p:nvPr/>
        </p:nvSpPr>
        <p:spPr>
          <a:xfrm>
            <a:off x="22098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1" name="Rectangle 1920"/>
          <p:cNvSpPr/>
          <p:nvPr/>
        </p:nvSpPr>
        <p:spPr>
          <a:xfrm>
            <a:off x="22098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2" name="Rectangle 1921"/>
          <p:cNvSpPr/>
          <p:nvPr/>
        </p:nvSpPr>
        <p:spPr>
          <a:xfrm>
            <a:off x="22098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3" name="Rectangle 1922"/>
          <p:cNvSpPr/>
          <p:nvPr/>
        </p:nvSpPr>
        <p:spPr>
          <a:xfrm>
            <a:off x="2209800" y="3810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4" name="Rectangle 1923"/>
          <p:cNvSpPr/>
          <p:nvPr/>
        </p:nvSpPr>
        <p:spPr>
          <a:xfrm>
            <a:off x="22098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5" name="Rectangle 1924"/>
          <p:cNvSpPr/>
          <p:nvPr/>
        </p:nvSpPr>
        <p:spPr>
          <a:xfrm>
            <a:off x="19050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8" name="Rectangle 1927"/>
          <p:cNvSpPr/>
          <p:nvPr/>
        </p:nvSpPr>
        <p:spPr>
          <a:xfrm>
            <a:off x="19050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0" name="Rectangle 1929"/>
          <p:cNvSpPr/>
          <p:nvPr/>
        </p:nvSpPr>
        <p:spPr>
          <a:xfrm>
            <a:off x="22098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1" name="Rectangle 1930"/>
          <p:cNvSpPr/>
          <p:nvPr/>
        </p:nvSpPr>
        <p:spPr>
          <a:xfrm>
            <a:off x="22098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2" name="Rectangle 1931"/>
          <p:cNvSpPr/>
          <p:nvPr/>
        </p:nvSpPr>
        <p:spPr>
          <a:xfrm>
            <a:off x="22098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3" name="Rectangle 1932"/>
          <p:cNvSpPr/>
          <p:nvPr/>
        </p:nvSpPr>
        <p:spPr>
          <a:xfrm>
            <a:off x="49530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934" name="Rectangle 1933"/>
          <p:cNvSpPr/>
          <p:nvPr/>
        </p:nvSpPr>
        <p:spPr>
          <a:xfrm>
            <a:off x="55626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5" name="Rectangle 1934"/>
          <p:cNvSpPr/>
          <p:nvPr/>
        </p:nvSpPr>
        <p:spPr>
          <a:xfrm>
            <a:off x="5257800" y="1981200"/>
            <a:ext cx="304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6" name="Rectangle 1935"/>
          <p:cNvSpPr/>
          <p:nvPr/>
        </p:nvSpPr>
        <p:spPr>
          <a:xfrm>
            <a:off x="58674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9" name="Rectangle 1938"/>
          <p:cNvSpPr/>
          <p:nvPr/>
        </p:nvSpPr>
        <p:spPr>
          <a:xfrm>
            <a:off x="49530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42" name="Rectangle 1941"/>
          <p:cNvSpPr/>
          <p:nvPr/>
        </p:nvSpPr>
        <p:spPr>
          <a:xfrm>
            <a:off x="4953000" y="2590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43" name="Rectangle 1942"/>
          <p:cNvSpPr/>
          <p:nvPr/>
        </p:nvSpPr>
        <p:spPr>
          <a:xfrm>
            <a:off x="49530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44" name="Rectangle 1943"/>
          <p:cNvSpPr/>
          <p:nvPr/>
        </p:nvSpPr>
        <p:spPr>
          <a:xfrm>
            <a:off x="37338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1945" name="Rectangle 1944"/>
          <p:cNvSpPr/>
          <p:nvPr/>
        </p:nvSpPr>
        <p:spPr>
          <a:xfrm>
            <a:off x="37338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46" name="Rectangle 1945"/>
          <p:cNvSpPr/>
          <p:nvPr/>
        </p:nvSpPr>
        <p:spPr>
          <a:xfrm>
            <a:off x="3733800" y="2590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47" name="Rectangle 1946"/>
          <p:cNvSpPr/>
          <p:nvPr/>
        </p:nvSpPr>
        <p:spPr>
          <a:xfrm>
            <a:off x="37338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48" name="Rectangle 1947"/>
          <p:cNvSpPr/>
          <p:nvPr/>
        </p:nvSpPr>
        <p:spPr>
          <a:xfrm>
            <a:off x="55626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49" name="Rectangle 1948"/>
          <p:cNvSpPr/>
          <p:nvPr/>
        </p:nvSpPr>
        <p:spPr>
          <a:xfrm>
            <a:off x="5257800" y="2590800"/>
            <a:ext cx="304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5" name="Rectangle 1954"/>
          <p:cNvSpPr/>
          <p:nvPr/>
        </p:nvSpPr>
        <p:spPr>
          <a:xfrm>
            <a:off x="5562600" y="2286000"/>
            <a:ext cx="304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6" name="Rectangle 1955"/>
          <p:cNvSpPr/>
          <p:nvPr/>
        </p:nvSpPr>
        <p:spPr>
          <a:xfrm>
            <a:off x="52578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7" name="Rectangle 1956"/>
          <p:cNvSpPr/>
          <p:nvPr/>
        </p:nvSpPr>
        <p:spPr>
          <a:xfrm>
            <a:off x="58674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2" name="Rectangle 1961"/>
          <p:cNvSpPr/>
          <p:nvPr/>
        </p:nvSpPr>
        <p:spPr>
          <a:xfrm>
            <a:off x="37338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4" name="Rectangle 1963"/>
          <p:cNvSpPr/>
          <p:nvPr/>
        </p:nvSpPr>
        <p:spPr>
          <a:xfrm>
            <a:off x="49530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6" name="Rectangle 1965"/>
          <p:cNvSpPr/>
          <p:nvPr/>
        </p:nvSpPr>
        <p:spPr>
          <a:xfrm>
            <a:off x="58674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8" name="Rectangle 1967"/>
          <p:cNvSpPr/>
          <p:nvPr/>
        </p:nvSpPr>
        <p:spPr>
          <a:xfrm>
            <a:off x="5867400" y="1981200"/>
            <a:ext cx="304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70" name="Rectangle 1969"/>
          <p:cNvSpPr/>
          <p:nvPr/>
        </p:nvSpPr>
        <p:spPr>
          <a:xfrm>
            <a:off x="58674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74" name="Rectangle 1973"/>
          <p:cNvSpPr/>
          <p:nvPr/>
        </p:nvSpPr>
        <p:spPr>
          <a:xfrm>
            <a:off x="5867400" y="2590800"/>
            <a:ext cx="304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77" name="Rectangle 1976"/>
          <p:cNvSpPr/>
          <p:nvPr/>
        </p:nvSpPr>
        <p:spPr>
          <a:xfrm>
            <a:off x="58674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80" name="Rectangle 1979"/>
          <p:cNvSpPr/>
          <p:nvPr/>
        </p:nvSpPr>
        <p:spPr>
          <a:xfrm>
            <a:off x="43434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81" name="Rectangle 1980"/>
          <p:cNvSpPr/>
          <p:nvPr/>
        </p:nvSpPr>
        <p:spPr>
          <a:xfrm>
            <a:off x="4038600" y="2590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82" name="Rectangle 1981"/>
          <p:cNvSpPr/>
          <p:nvPr/>
        </p:nvSpPr>
        <p:spPr>
          <a:xfrm>
            <a:off x="43434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83" name="Rectangle 1982"/>
          <p:cNvSpPr/>
          <p:nvPr/>
        </p:nvSpPr>
        <p:spPr>
          <a:xfrm>
            <a:off x="40386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84" name="Rectangle 1983"/>
          <p:cNvSpPr/>
          <p:nvPr/>
        </p:nvSpPr>
        <p:spPr>
          <a:xfrm>
            <a:off x="43434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85" name="Rectangle 1984"/>
          <p:cNvSpPr/>
          <p:nvPr/>
        </p:nvSpPr>
        <p:spPr>
          <a:xfrm>
            <a:off x="40386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86" name="Rectangle 1985"/>
          <p:cNvSpPr/>
          <p:nvPr/>
        </p:nvSpPr>
        <p:spPr>
          <a:xfrm>
            <a:off x="43434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87" name="Rectangle 1986"/>
          <p:cNvSpPr/>
          <p:nvPr/>
        </p:nvSpPr>
        <p:spPr>
          <a:xfrm>
            <a:off x="40386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88" name="Rectangle 1987"/>
          <p:cNvSpPr/>
          <p:nvPr/>
        </p:nvSpPr>
        <p:spPr>
          <a:xfrm>
            <a:off x="5562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89" name="Rectangle 1988"/>
          <p:cNvSpPr/>
          <p:nvPr/>
        </p:nvSpPr>
        <p:spPr>
          <a:xfrm>
            <a:off x="52578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90" name="Rectangle 1989"/>
          <p:cNvSpPr/>
          <p:nvPr/>
        </p:nvSpPr>
        <p:spPr>
          <a:xfrm>
            <a:off x="40386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91" name="Rectangle 1990"/>
          <p:cNvSpPr/>
          <p:nvPr/>
        </p:nvSpPr>
        <p:spPr>
          <a:xfrm>
            <a:off x="52578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92" name="Rectangle 1991"/>
          <p:cNvSpPr/>
          <p:nvPr/>
        </p:nvSpPr>
        <p:spPr>
          <a:xfrm>
            <a:off x="40386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93" name="Rectangle 1992"/>
          <p:cNvSpPr/>
          <p:nvPr/>
        </p:nvSpPr>
        <p:spPr>
          <a:xfrm>
            <a:off x="43434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94" name="Rectangle 1993"/>
          <p:cNvSpPr/>
          <p:nvPr/>
        </p:nvSpPr>
        <p:spPr>
          <a:xfrm>
            <a:off x="55626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95" name="Rectangle 1994"/>
          <p:cNvSpPr/>
          <p:nvPr/>
        </p:nvSpPr>
        <p:spPr>
          <a:xfrm>
            <a:off x="52578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96" name="Rectangle 1995"/>
          <p:cNvSpPr/>
          <p:nvPr/>
        </p:nvSpPr>
        <p:spPr>
          <a:xfrm>
            <a:off x="4648200" y="2590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97" name="Rectangle 1996"/>
          <p:cNvSpPr/>
          <p:nvPr/>
        </p:nvSpPr>
        <p:spPr>
          <a:xfrm>
            <a:off x="46482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98" name="Rectangle 1997"/>
          <p:cNvSpPr/>
          <p:nvPr/>
        </p:nvSpPr>
        <p:spPr>
          <a:xfrm>
            <a:off x="46482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99" name="Rectangle 1998"/>
          <p:cNvSpPr/>
          <p:nvPr/>
        </p:nvSpPr>
        <p:spPr>
          <a:xfrm>
            <a:off x="46482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01" name="Rectangle 2000"/>
          <p:cNvSpPr/>
          <p:nvPr/>
        </p:nvSpPr>
        <p:spPr>
          <a:xfrm>
            <a:off x="58674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02" name="Rectangle 2001"/>
          <p:cNvSpPr/>
          <p:nvPr/>
        </p:nvSpPr>
        <p:spPr>
          <a:xfrm>
            <a:off x="46482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03" name="Rectangle 2002"/>
          <p:cNvSpPr/>
          <p:nvPr/>
        </p:nvSpPr>
        <p:spPr>
          <a:xfrm>
            <a:off x="58674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04" name="Rectangle 2003"/>
          <p:cNvSpPr/>
          <p:nvPr/>
        </p:nvSpPr>
        <p:spPr>
          <a:xfrm>
            <a:off x="46482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06" name="Rectangle 2005"/>
          <p:cNvSpPr/>
          <p:nvPr/>
        </p:nvSpPr>
        <p:spPr>
          <a:xfrm>
            <a:off x="58674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33" name="Rectangle 2032"/>
          <p:cNvSpPr/>
          <p:nvPr/>
        </p:nvSpPr>
        <p:spPr>
          <a:xfrm>
            <a:off x="49530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034" name="Rectangle 2033"/>
          <p:cNvSpPr/>
          <p:nvPr/>
        </p:nvSpPr>
        <p:spPr>
          <a:xfrm>
            <a:off x="55626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35" name="Rectangle 2034"/>
          <p:cNvSpPr/>
          <p:nvPr/>
        </p:nvSpPr>
        <p:spPr>
          <a:xfrm>
            <a:off x="5257800" y="4419600"/>
            <a:ext cx="304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36" name="Rectangle 2035"/>
          <p:cNvSpPr/>
          <p:nvPr/>
        </p:nvSpPr>
        <p:spPr>
          <a:xfrm>
            <a:off x="58674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37" name="Rectangle 2036"/>
          <p:cNvSpPr/>
          <p:nvPr/>
        </p:nvSpPr>
        <p:spPr>
          <a:xfrm>
            <a:off x="52578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38" name="Rectangle 2037"/>
          <p:cNvSpPr/>
          <p:nvPr/>
        </p:nvSpPr>
        <p:spPr>
          <a:xfrm>
            <a:off x="49530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2039" name="Rectangle 2038"/>
          <p:cNvSpPr/>
          <p:nvPr/>
        </p:nvSpPr>
        <p:spPr>
          <a:xfrm>
            <a:off x="49530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40" name="Rectangle 2039"/>
          <p:cNvSpPr/>
          <p:nvPr/>
        </p:nvSpPr>
        <p:spPr>
          <a:xfrm>
            <a:off x="55626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41" name="Rectangle 2040"/>
          <p:cNvSpPr/>
          <p:nvPr/>
        </p:nvSpPr>
        <p:spPr>
          <a:xfrm>
            <a:off x="58674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42" name="Rectangle 2041"/>
          <p:cNvSpPr/>
          <p:nvPr/>
        </p:nvSpPr>
        <p:spPr>
          <a:xfrm>
            <a:off x="4953000" y="5029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43" name="Rectangle 2042"/>
          <p:cNvSpPr/>
          <p:nvPr/>
        </p:nvSpPr>
        <p:spPr>
          <a:xfrm>
            <a:off x="49530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44" name="Rectangle 2043"/>
          <p:cNvSpPr/>
          <p:nvPr/>
        </p:nvSpPr>
        <p:spPr>
          <a:xfrm>
            <a:off x="37338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2045" name="Rectangle 2044"/>
          <p:cNvSpPr/>
          <p:nvPr/>
        </p:nvSpPr>
        <p:spPr>
          <a:xfrm>
            <a:off x="37338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46" name="Rectangle 2045"/>
          <p:cNvSpPr/>
          <p:nvPr/>
        </p:nvSpPr>
        <p:spPr>
          <a:xfrm>
            <a:off x="3733800" y="5029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47" name="Rectangle 2046"/>
          <p:cNvSpPr/>
          <p:nvPr/>
        </p:nvSpPr>
        <p:spPr>
          <a:xfrm>
            <a:off x="37338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48" name="Rectangle 2047"/>
          <p:cNvSpPr/>
          <p:nvPr/>
        </p:nvSpPr>
        <p:spPr>
          <a:xfrm>
            <a:off x="55626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49" name="Rectangle 2048"/>
          <p:cNvSpPr/>
          <p:nvPr/>
        </p:nvSpPr>
        <p:spPr>
          <a:xfrm>
            <a:off x="5257800" y="5029200"/>
            <a:ext cx="304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50" name="Rectangle 2049"/>
          <p:cNvSpPr/>
          <p:nvPr/>
        </p:nvSpPr>
        <p:spPr>
          <a:xfrm>
            <a:off x="52578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51" name="Rectangle 2050"/>
          <p:cNvSpPr/>
          <p:nvPr/>
        </p:nvSpPr>
        <p:spPr>
          <a:xfrm>
            <a:off x="5562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52" name="Rectangle 2051"/>
          <p:cNvSpPr/>
          <p:nvPr/>
        </p:nvSpPr>
        <p:spPr>
          <a:xfrm>
            <a:off x="5257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53" name="Rectangle 2052"/>
          <p:cNvSpPr/>
          <p:nvPr/>
        </p:nvSpPr>
        <p:spPr>
          <a:xfrm>
            <a:off x="55626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54" name="Rectangle 2053"/>
          <p:cNvSpPr/>
          <p:nvPr/>
        </p:nvSpPr>
        <p:spPr>
          <a:xfrm>
            <a:off x="58674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55" name="Rectangle 2054"/>
          <p:cNvSpPr/>
          <p:nvPr/>
        </p:nvSpPr>
        <p:spPr>
          <a:xfrm>
            <a:off x="5562600" y="4724400"/>
            <a:ext cx="304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56" name="Rectangle 2055"/>
          <p:cNvSpPr/>
          <p:nvPr/>
        </p:nvSpPr>
        <p:spPr>
          <a:xfrm>
            <a:off x="52578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57" name="Rectangle 2056"/>
          <p:cNvSpPr/>
          <p:nvPr/>
        </p:nvSpPr>
        <p:spPr>
          <a:xfrm>
            <a:off x="58674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58" name="Rectangle 2057"/>
          <p:cNvSpPr/>
          <p:nvPr/>
        </p:nvSpPr>
        <p:spPr>
          <a:xfrm>
            <a:off x="52578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59" name="Rectangle 2058"/>
          <p:cNvSpPr/>
          <p:nvPr/>
        </p:nvSpPr>
        <p:spPr>
          <a:xfrm>
            <a:off x="49530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60" name="Rectangle 2059"/>
          <p:cNvSpPr/>
          <p:nvPr/>
        </p:nvSpPr>
        <p:spPr>
          <a:xfrm>
            <a:off x="55626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61" name="Rectangle 2060"/>
          <p:cNvSpPr/>
          <p:nvPr/>
        </p:nvSpPr>
        <p:spPr>
          <a:xfrm>
            <a:off x="58674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62" name="Rectangle 2061"/>
          <p:cNvSpPr/>
          <p:nvPr/>
        </p:nvSpPr>
        <p:spPr>
          <a:xfrm>
            <a:off x="37338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63" name="Rectangle 2062"/>
          <p:cNvSpPr/>
          <p:nvPr/>
        </p:nvSpPr>
        <p:spPr>
          <a:xfrm>
            <a:off x="52578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64" name="Rectangle 2063"/>
          <p:cNvSpPr/>
          <p:nvPr/>
        </p:nvSpPr>
        <p:spPr>
          <a:xfrm>
            <a:off x="49530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65" name="Rectangle 2064"/>
          <p:cNvSpPr/>
          <p:nvPr/>
        </p:nvSpPr>
        <p:spPr>
          <a:xfrm>
            <a:off x="49530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66" name="Rectangle 2065"/>
          <p:cNvSpPr/>
          <p:nvPr/>
        </p:nvSpPr>
        <p:spPr>
          <a:xfrm>
            <a:off x="58674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67" name="Rectangle 2066"/>
          <p:cNvSpPr/>
          <p:nvPr/>
        </p:nvSpPr>
        <p:spPr>
          <a:xfrm>
            <a:off x="49530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68" name="Rectangle 2067"/>
          <p:cNvSpPr/>
          <p:nvPr/>
        </p:nvSpPr>
        <p:spPr>
          <a:xfrm>
            <a:off x="5867400" y="4419600"/>
            <a:ext cx="304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69" name="Rectangle 2068"/>
          <p:cNvSpPr/>
          <p:nvPr/>
        </p:nvSpPr>
        <p:spPr>
          <a:xfrm>
            <a:off x="49530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70" name="Rectangle 2069"/>
          <p:cNvSpPr/>
          <p:nvPr/>
        </p:nvSpPr>
        <p:spPr>
          <a:xfrm>
            <a:off x="58674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71" name="Rectangle 2070"/>
          <p:cNvSpPr/>
          <p:nvPr/>
        </p:nvSpPr>
        <p:spPr>
          <a:xfrm>
            <a:off x="55626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72" name="Rectangle 2071"/>
          <p:cNvSpPr/>
          <p:nvPr/>
        </p:nvSpPr>
        <p:spPr>
          <a:xfrm>
            <a:off x="5257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73" name="Rectangle 2072"/>
          <p:cNvSpPr/>
          <p:nvPr/>
        </p:nvSpPr>
        <p:spPr>
          <a:xfrm>
            <a:off x="4953000" y="3810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74" name="Rectangle 2073"/>
          <p:cNvSpPr/>
          <p:nvPr/>
        </p:nvSpPr>
        <p:spPr>
          <a:xfrm>
            <a:off x="5867400" y="5029200"/>
            <a:ext cx="304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75" name="Rectangle 2074"/>
          <p:cNvSpPr/>
          <p:nvPr/>
        </p:nvSpPr>
        <p:spPr>
          <a:xfrm>
            <a:off x="5867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76" name="Rectangle 2075"/>
          <p:cNvSpPr/>
          <p:nvPr/>
        </p:nvSpPr>
        <p:spPr>
          <a:xfrm>
            <a:off x="49530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77" name="Rectangle 2076"/>
          <p:cNvSpPr/>
          <p:nvPr/>
        </p:nvSpPr>
        <p:spPr>
          <a:xfrm>
            <a:off x="58674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78" name="Rectangle 2077"/>
          <p:cNvSpPr/>
          <p:nvPr/>
        </p:nvSpPr>
        <p:spPr>
          <a:xfrm>
            <a:off x="58674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79" name="Rectangle 2078"/>
          <p:cNvSpPr/>
          <p:nvPr/>
        </p:nvSpPr>
        <p:spPr>
          <a:xfrm>
            <a:off x="5867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80" name="Rectangle 2079"/>
          <p:cNvSpPr/>
          <p:nvPr/>
        </p:nvSpPr>
        <p:spPr>
          <a:xfrm>
            <a:off x="43434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81" name="Rectangle 2080"/>
          <p:cNvSpPr/>
          <p:nvPr/>
        </p:nvSpPr>
        <p:spPr>
          <a:xfrm>
            <a:off x="4038600" y="5029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82" name="Rectangle 2081"/>
          <p:cNvSpPr/>
          <p:nvPr/>
        </p:nvSpPr>
        <p:spPr>
          <a:xfrm>
            <a:off x="43434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83" name="Rectangle 2082"/>
          <p:cNvSpPr/>
          <p:nvPr/>
        </p:nvSpPr>
        <p:spPr>
          <a:xfrm>
            <a:off x="40386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84" name="Rectangle 2083"/>
          <p:cNvSpPr/>
          <p:nvPr/>
        </p:nvSpPr>
        <p:spPr>
          <a:xfrm>
            <a:off x="43434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85" name="Rectangle 2084"/>
          <p:cNvSpPr/>
          <p:nvPr/>
        </p:nvSpPr>
        <p:spPr>
          <a:xfrm>
            <a:off x="40386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86" name="Rectangle 2085"/>
          <p:cNvSpPr/>
          <p:nvPr/>
        </p:nvSpPr>
        <p:spPr>
          <a:xfrm>
            <a:off x="43434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87" name="Rectangle 2086"/>
          <p:cNvSpPr/>
          <p:nvPr/>
        </p:nvSpPr>
        <p:spPr>
          <a:xfrm>
            <a:off x="40386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88" name="Rectangle 2087"/>
          <p:cNvSpPr/>
          <p:nvPr/>
        </p:nvSpPr>
        <p:spPr>
          <a:xfrm>
            <a:off x="5562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89" name="Rectangle 2088"/>
          <p:cNvSpPr/>
          <p:nvPr/>
        </p:nvSpPr>
        <p:spPr>
          <a:xfrm>
            <a:off x="52578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90" name="Rectangle 2089"/>
          <p:cNvSpPr/>
          <p:nvPr/>
        </p:nvSpPr>
        <p:spPr>
          <a:xfrm>
            <a:off x="40386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91" name="Rectangle 2090"/>
          <p:cNvSpPr/>
          <p:nvPr/>
        </p:nvSpPr>
        <p:spPr>
          <a:xfrm>
            <a:off x="52578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92" name="Rectangle 2091"/>
          <p:cNvSpPr/>
          <p:nvPr/>
        </p:nvSpPr>
        <p:spPr>
          <a:xfrm>
            <a:off x="40386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93" name="Rectangle 2092"/>
          <p:cNvSpPr/>
          <p:nvPr/>
        </p:nvSpPr>
        <p:spPr>
          <a:xfrm>
            <a:off x="43434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94" name="Rectangle 2093"/>
          <p:cNvSpPr/>
          <p:nvPr/>
        </p:nvSpPr>
        <p:spPr>
          <a:xfrm>
            <a:off x="5562600" y="5334000"/>
            <a:ext cx="304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95" name="Rectangle 2094"/>
          <p:cNvSpPr/>
          <p:nvPr/>
        </p:nvSpPr>
        <p:spPr>
          <a:xfrm>
            <a:off x="52578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96" name="Rectangle 2095"/>
          <p:cNvSpPr/>
          <p:nvPr/>
        </p:nvSpPr>
        <p:spPr>
          <a:xfrm>
            <a:off x="4648200" y="5029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97" name="Rectangle 2096"/>
          <p:cNvSpPr/>
          <p:nvPr/>
        </p:nvSpPr>
        <p:spPr>
          <a:xfrm>
            <a:off x="46482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98" name="Rectangle 2097"/>
          <p:cNvSpPr/>
          <p:nvPr/>
        </p:nvSpPr>
        <p:spPr>
          <a:xfrm>
            <a:off x="46482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99" name="Rectangle 2098"/>
          <p:cNvSpPr/>
          <p:nvPr/>
        </p:nvSpPr>
        <p:spPr>
          <a:xfrm>
            <a:off x="46482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00" name="Rectangle 2099"/>
          <p:cNvSpPr/>
          <p:nvPr/>
        </p:nvSpPr>
        <p:spPr>
          <a:xfrm>
            <a:off x="49530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01" name="Rectangle 2100"/>
          <p:cNvSpPr/>
          <p:nvPr/>
        </p:nvSpPr>
        <p:spPr>
          <a:xfrm>
            <a:off x="58674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02" name="Rectangle 2101"/>
          <p:cNvSpPr/>
          <p:nvPr/>
        </p:nvSpPr>
        <p:spPr>
          <a:xfrm>
            <a:off x="46482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03" name="Rectangle 2102"/>
          <p:cNvSpPr/>
          <p:nvPr/>
        </p:nvSpPr>
        <p:spPr>
          <a:xfrm>
            <a:off x="58674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04" name="Rectangle 2103"/>
          <p:cNvSpPr/>
          <p:nvPr/>
        </p:nvSpPr>
        <p:spPr>
          <a:xfrm>
            <a:off x="46482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05" name="Rectangle 2104"/>
          <p:cNvSpPr/>
          <p:nvPr/>
        </p:nvSpPr>
        <p:spPr>
          <a:xfrm>
            <a:off x="49530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06" name="Rectangle 2105"/>
          <p:cNvSpPr/>
          <p:nvPr/>
        </p:nvSpPr>
        <p:spPr>
          <a:xfrm>
            <a:off x="58674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07" name="Rectangle 2106"/>
          <p:cNvSpPr/>
          <p:nvPr/>
        </p:nvSpPr>
        <p:spPr>
          <a:xfrm>
            <a:off x="37338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108" name="Rectangle 2107"/>
          <p:cNvSpPr/>
          <p:nvPr/>
        </p:nvSpPr>
        <p:spPr>
          <a:xfrm>
            <a:off x="43434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09" name="Rectangle 2108"/>
          <p:cNvSpPr/>
          <p:nvPr/>
        </p:nvSpPr>
        <p:spPr>
          <a:xfrm>
            <a:off x="40386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10" name="Rectangle 2109"/>
          <p:cNvSpPr/>
          <p:nvPr/>
        </p:nvSpPr>
        <p:spPr>
          <a:xfrm>
            <a:off x="46482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11" name="Rectangle 2110"/>
          <p:cNvSpPr/>
          <p:nvPr/>
        </p:nvSpPr>
        <p:spPr>
          <a:xfrm>
            <a:off x="37338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12" name="Rectangle 2111"/>
          <p:cNvSpPr/>
          <p:nvPr/>
        </p:nvSpPr>
        <p:spPr>
          <a:xfrm>
            <a:off x="3733800" y="3810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13" name="Rectangle 2112"/>
          <p:cNvSpPr/>
          <p:nvPr/>
        </p:nvSpPr>
        <p:spPr>
          <a:xfrm>
            <a:off x="37338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14" name="Rectangle 2113"/>
          <p:cNvSpPr/>
          <p:nvPr/>
        </p:nvSpPr>
        <p:spPr>
          <a:xfrm>
            <a:off x="43434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15" name="Rectangle 2114"/>
          <p:cNvSpPr/>
          <p:nvPr/>
        </p:nvSpPr>
        <p:spPr>
          <a:xfrm>
            <a:off x="4038600" y="3810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16" name="Rectangle 2115"/>
          <p:cNvSpPr/>
          <p:nvPr/>
        </p:nvSpPr>
        <p:spPr>
          <a:xfrm>
            <a:off x="43434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17" name="Rectangle 2116"/>
          <p:cNvSpPr/>
          <p:nvPr/>
        </p:nvSpPr>
        <p:spPr>
          <a:xfrm>
            <a:off x="40386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18" name="Rectangle 2117"/>
          <p:cNvSpPr/>
          <p:nvPr/>
        </p:nvSpPr>
        <p:spPr>
          <a:xfrm>
            <a:off x="46482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19" name="Rectangle 2118"/>
          <p:cNvSpPr/>
          <p:nvPr/>
        </p:nvSpPr>
        <p:spPr>
          <a:xfrm>
            <a:off x="37338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20" name="Rectangle 2119"/>
          <p:cNvSpPr/>
          <p:nvPr/>
        </p:nvSpPr>
        <p:spPr>
          <a:xfrm>
            <a:off x="46482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21" name="Rectangle 2120"/>
          <p:cNvSpPr/>
          <p:nvPr/>
        </p:nvSpPr>
        <p:spPr>
          <a:xfrm>
            <a:off x="46482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22" name="Rectangle 2121"/>
          <p:cNvSpPr/>
          <p:nvPr/>
        </p:nvSpPr>
        <p:spPr>
          <a:xfrm>
            <a:off x="46482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23" name="Rectangle 2122"/>
          <p:cNvSpPr/>
          <p:nvPr/>
        </p:nvSpPr>
        <p:spPr>
          <a:xfrm>
            <a:off x="4648200" y="3810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24" name="Rectangle 2123"/>
          <p:cNvSpPr/>
          <p:nvPr/>
        </p:nvSpPr>
        <p:spPr>
          <a:xfrm>
            <a:off x="46482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25" name="Rectangle 2124"/>
          <p:cNvSpPr/>
          <p:nvPr/>
        </p:nvSpPr>
        <p:spPr>
          <a:xfrm>
            <a:off x="4343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26" name="Rectangle 2125"/>
          <p:cNvSpPr/>
          <p:nvPr/>
        </p:nvSpPr>
        <p:spPr>
          <a:xfrm>
            <a:off x="40386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27" name="Rectangle 2126"/>
          <p:cNvSpPr/>
          <p:nvPr/>
        </p:nvSpPr>
        <p:spPr>
          <a:xfrm>
            <a:off x="40386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28" name="Rectangle 2127"/>
          <p:cNvSpPr/>
          <p:nvPr/>
        </p:nvSpPr>
        <p:spPr>
          <a:xfrm>
            <a:off x="4343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29" name="Rectangle 2128"/>
          <p:cNvSpPr/>
          <p:nvPr/>
        </p:nvSpPr>
        <p:spPr>
          <a:xfrm>
            <a:off x="40386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30" name="Rectangle 2129"/>
          <p:cNvSpPr/>
          <p:nvPr/>
        </p:nvSpPr>
        <p:spPr>
          <a:xfrm>
            <a:off x="46482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31" name="Rectangle 2130"/>
          <p:cNvSpPr/>
          <p:nvPr/>
        </p:nvSpPr>
        <p:spPr>
          <a:xfrm>
            <a:off x="46482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32" name="Rectangle 2131"/>
          <p:cNvSpPr/>
          <p:nvPr/>
        </p:nvSpPr>
        <p:spPr>
          <a:xfrm>
            <a:off x="46482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37" name="Rectangle 2136"/>
          <p:cNvSpPr/>
          <p:nvPr/>
        </p:nvSpPr>
        <p:spPr>
          <a:xfrm>
            <a:off x="28194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38" name="Rectangle 2137"/>
          <p:cNvSpPr/>
          <p:nvPr/>
        </p:nvSpPr>
        <p:spPr>
          <a:xfrm>
            <a:off x="25146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2140" name="Rectangle 2139"/>
          <p:cNvSpPr/>
          <p:nvPr/>
        </p:nvSpPr>
        <p:spPr>
          <a:xfrm>
            <a:off x="31242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41" name="Rectangle 2140"/>
          <p:cNvSpPr/>
          <p:nvPr/>
        </p:nvSpPr>
        <p:spPr>
          <a:xfrm>
            <a:off x="34290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0" name="Rectangle 2149"/>
          <p:cNvSpPr/>
          <p:nvPr/>
        </p:nvSpPr>
        <p:spPr>
          <a:xfrm>
            <a:off x="28194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1" name="Rectangle 2150"/>
          <p:cNvSpPr/>
          <p:nvPr/>
        </p:nvSpPr>
        <p:spPr>
          <a:xfrm>
            <a:off x="31242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2" name="Rectangle 2151"/>
          <p:cNvSpPr/>
          <p:nvPr/>
        </p:nvSpPr>
        <p:spPr>
          <a:xfrm>
            <a:off x="28194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3" name="Rectangle 2152"/>
          <p:cNvSpPr/>
          <p:nvPr/>
        </p:nvSpPr>
        <p:spPr>
          <a:xfrm>
            <a:off x="31242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4" name="Rectangle 2153"/>
          <p:cNvSpPr/>
          <p:nvPr/>
        </p:nvSpPr>
        <p:spPr>
          <a:xfrm>
            <a:off x="34290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8" name="Rectangle 2157"/>
          <p:cNvSpPr/>
          <p:nvPr/>
        </p:nvSpPr>
        <p:spPr>
          <a:xfrm>
            <a:off x="28194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9" name="Rectangle 2158"/>
          <p:cNvSpPr/>
          <p:nvPr/>
        </p:nvSpPr>
        <p:spPr>
          <a:xfrm>
            <a:off x="25146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0" name="Rectangle 2159"/>
          <p:cNvSpPr/>
          <p:nvPr/>
        </p:nvSpPr>
        <p:spPr>
          <a:xfrm>
            <a:off x="31242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1" name="Rectangle 2160"/>
          <p:cNvSpPr/>
          <p:nvPr/>
        </p:nvSpPr>
        <p:spPr>
          <a:xfrm>
            <a:off x="34290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3" name="Rectangle 2162"/>
          <p:cNvSpPr/>
          <p:nvPr/>
        </p:nvSpPr>
        <p:spPr>
          <a:xfrm>
            <a:off x="28194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5" name="Rectangle 2164"/>
          <p:cNvSpPr/>
          <p:nvPr/>
        </p:nvSpPr>
        <p:spPr>
          <a:xfrm>
            <a:off x="25146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7" name="Rectangle 2166"/>
          <p:cNvSpPr/>
          <p:nvPr/>
        </p:nvSpPr>
        <p:spPr>
          <a:xfrm>
            <a:off x="25146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9" name="Rectangle 2168"/>
          <p:cNvSpPr/>
          <p:nvPr/>
        </p:nvSpPr>
        <p:spPr>
          <a:xfrm>
            <a:off x="25146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1" name="Rectangle 2170"/>
          <p:cNvSpPr/>
          <p:nvPr/>
        </p:nvSpPr>
        <p:spPr>
          <a:xfrm>
            <a:off x="31242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2" name="Rectangle 2171"/>
          <p:cNvSpPr/>
          <p:nvPr/>
        </p:nvSpPr>
        <p:spPr>
          <a:xfrm>
            <a:off x="28194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3" name="Rectangle 2172"/>
          <p:cNvSpPr/>
          <p:nvPr/>
        </p:nvSpPr>
        <p:spPr>
          <a:xfrm>
            <a:off x="25146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5" name="Rectangle 2174"/>
          <p:cNvSpPr/>
          <p:nvPr/>
        </p:nvSpPr>
        <p:spPr>
          <a:xfrm>
            <a:off x="34290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6" name="Rectangle 2175"/>
          <p:cNvSpPr/>
          <p:nvPr/>
        </p:nvSpPr>
        <p:spPr>
          <a:xfrm>
            <a:off x="25146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8" name="Rectangle 2177"/>
          <p:cNvSpPr/>
          <p:nvPr/>
        </p:nvSpPr>
        <p:spPr>
          <a:xfrm>
            <a:off x="34290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9" name="Rectangle 2178"/>
          <p:cNvSpPr/>
          <p:nvPr/>
        </p:nvSpPr>
        <p:spPr>
          <a:xfrm>
            <a:off x="34290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00" name="Rectangle 2199"/>
          <p:cNvSpPr/>
          <p:nvPr/>
        </p:nvSpPr>
        <p:spPr>
          <a:xfrm>
            <a:off x="25146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05" name="Rectangle 2204"/>
          <p:cNvSpPr/>
          <p:nvPr/>
        </p:nvSpPr>
        <p:spPr>
          <a:xfrm>
            <a:off x="25146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08" name="Rectangle 2207"/>
          <p:cNvSpPr/>
          <p:nvPr/>
        </p:nvSpPr>
        <p:spPr>
          <a:xfrm>
            <a:off x="19050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0" name="Rectangle 2209"/>
          <p:cNvSpPr/>
          <p:nvPr/>
        </p:nvSpPr>
        <p:spPr>
          <a:xfrm>
            <a:off x="22098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4" name="Rectangle 2213"/>
          <p:cNvSpPr/>
          <p:nvPr/>
        </p:nvSpPr>
        <p:spPr>
          <a:xfrm>
            <a:off x="19050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6" name="Rectangle 2215"/>
          <p:cNvSpPr/>
          <p:nvPr/>
        </p:nvSpPr>
        <p:spPr>
          <a:xfrm>
            <a:off x="19050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8" name="Rectangle 2217"/>
          <p:cNvSpPr/>
          <p:nvPr/>
        </p:nvSpPr>
        <p:spPr>
          <a:xfrm>
            <a:off x="22098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0" name="Rectangle 2219"/>
          <p:cNvSpPr/>
          <p:nvPr/>
        </p:nvSpPr>
        <p:spPr>
          <a:xfrm>
            <a:off x="22098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1" name="Rectangle 2220"/>
          <p:cNvSpPr/>
          <p:nvPr/>
        </p:nvSpPr>
        <p:spPr>
          <a:xfrm>
            <a:off x="22098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2" name="Rectangle 2221"/>
          <p:cNvSpPr/>
          <p:nvPr/>
        </p:nvSpPr>
        <p:spPr>
          <a:xfrm>
            <a:off x="22098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3" name="Rectangle 2222"/>
          <p:cNvSpPr/>
          <p:nvPr/>
        </p:nvSpPr>
        <p:spPr>
          <a:xfrm>
            <a:off x="22098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4" name="Rectangle 2223"/>
          <p:cNvSpPr/>
          <p:nvPr/>
        </p:nvSpPr>
        <p:spPr>
          <a:xfrm>
            <a:off x="22098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5" name="Rectangle 2224"/>
          <p:cNvSpPr/>
          <p:nvPr/>
        </p:nvSpPr>
        <p:spPr>
          <a:xfrm>
            <a:off x="19050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8" name="Rectangle 2227"/>
          <p:cNvSpPr/>
          <p:nvPr/>
        </p:nvSpPr>
        <p:spPr>
          <a:xfrm>
            <a:off x="19050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30" name="Rectangle 2229"/>
          <p:cNvSpPr/>
          <p:nvPr/>
        </p:nvSpPr>
        <p:spPr>
          <a:xfrm>
            <a:off x="22098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31" name="Rectangle 2230"/>
          <p:cNvSpPr/>
          <p:nvPr/>
        </p:nvSpPr>
        <p:spPr>
          <a:xfrm>
            <a:off x="22098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32" name="Rectangle 2231"/>
          <p:cNvSpPr/>
          <p:nvPr/>
        </p:nvSpPr>
        <p:spPr>
          <a:xfrm>
            <a:off x="22098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37" name="Rectangle 2236"/>
          <p:cNvSpPr/>
          <p:nvPr/>
        </p:nvSpPr>
        <p:spPr>
          <a:xfrm>
            <a:off x="52578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38" name="Rectangle 2237"/>
          <p:cNvSpPr/>
          <p:nvPr/>
        </p:nvSpPr>
        <p:spPr>
          <a:xfrm>
            <a:off x="49530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2240" name="Rectangle 2239"/>
          <p:cNvSpPr/>
          <p:nvPr/>
        </p:nvSpPr>
        <p:spPr>
          <a:xfrm>
            <a:off x="55626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41" name="Rectangle 2240"/>
          <p:cNvSpPr/>
          <p:nvPr/>
        </p:nvSpPr>
        <p:spPr>
          <a:xfrm>
            <a:off x="58674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50" name="Rectangle 2249"/>
          <p:cNvSpPr/>
          <p:nvPr/>
        </p:nvSpPr>
        <p:spPr>
          <a:xfrm>
            <a:off x="52578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51" name="Rectangle 2250"/>
          <p:cNvSpPr/>
          <p:nvPr/>
        </p:nvSpPr>
        <p:spPr>
          <a:xfrm>
            <a:off x="55626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52" name="Rectangle 2251"/>
          <p:cNvSpPr/>
          <p:nvPr/>
        </p:nvSpPr>
        <p:spPr>
          <a:xfrm>
            <a:off x="52578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53" name="Rectangle 2252"/>
          <p:cNvSpPr/>
          <p:nvPr/>
        </p:nvSpPr>
        <p:spPr>
          <a:xfrm>
            <a:off x="55626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54" name="Rectangle 2253"/>
          <p:cNvSpPr/>
          <p:nvPr/>
        </p:nvSpPr>
        <p:spPr>
          <a:xfrm>
            <a:off x="58674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58" name="Rectangle 2257"/>
          <p:cNvSpPr/>
          <p:nvPr/>
        </p:nvSpPr>
        <p:spPr>
          <a:xfrm>
            <a:off x="52578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59" name="Rectangle 2258"/>
          <p:cNvSpPr/>
          <p:nvPr/>
        </p:nvSpPr>
        <p:spPr>
          <a:xfrm>
            <a:off x="49530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60" name="Rectangle 2259"/>
          <p:cNvSpPr/>
          <p:nvPr/>
        </p:nvSpPr>
        <p:spPr>
          <a:xfrm>
            <a:off x="55626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61" name="Rectangle 2260"/>
          <p:cNvSpPr/>
          <p:nvPr/>
        </p:nvSpPr>
        <p:spPr>
          <a:xfrm>
            <a:off x="58674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63" name="Rectangle 2262"/>
          <p:cNvSpPr/>
          <p:nvPr/>
        </p:nvSpPr>
        <p:spPr>
          <a:xfrm>
            <a:off x="52578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65" name="Rectangle 2264"/>
          <p:cNvSpPr/>
          <p:nvPr/>
        </p:nvSpPr>
        <p:spPr>
          <a:xfrm>
            <a:off x="49530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67" name="Rectangle 2266"/>
          <p:cNvSpPr/>
          <p:nvPr/>
        </p:nvSpPr>
        <p:spPr>
          <a:xfrm>
            <a:off x="49530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69" name="Rectangle 2268"/>
          <p:cNvSpPr/>
          <p:nvPr/>
        </p:nvSpPr>
        <p:spPr>
          <a:xfrm>
            <a:off x="49530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71" name="Rectangle 2270"/>
          <p:cNvSpPr/>
          <p:nvPr/>
        </p:nvSpPr>
        <p:spPr>
          <a:xfrm>
            <a:off x="55626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72" name="Rectangle 2271"/>
          <p:cNvSpPr/>
          <p:nvPr/>
        </p:nvSpPr>
        <p:spPr>
          <a:xfrm>
            <a:off x="52578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73" name="Rectangle 2272"/>
          <p:cNvSpPr/>
          <p:nvPr/>
        </p:nvSpPr>
        <p:spPr>
          <a:xfrm>
            <a:off x="49530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75" name="Rectangle 2274"/>
          <p:cNvSpPr/>
          <p:nvPr/>
        </p:nvSpPr>
        <p:spPr>
          <a:xfrm>
            <a:off x="58674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76" name="Rectangle 2275"/>
          <p:cNvSpPr/>
          <p:nvPr/>
        </p:nvSpPr>
        <p:spPr>
          <a:xfrm>
            <a:off x="49530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78" name="Rectangle 2277"/>
          <p:cNvSpPr/>
          <p:nvPr/>
        </p:nvSpPr>
        <p:spPr>
          <a:xfrm>
            <a:off x="58674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79" name="Rectangle 2278"/>
          <p:cNvSpPr/>
          <p:nvPr/>
        </p:nvSpPr>
        <p:spPr>
          <a:xfrm>
            <a:off x="58674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00" name="Rectangle 2299"/>
          <p:cNvSpPr/>
          <p:nvPr/>
        </p:nvSpPr>
        <p:spPr>
          <a:xfrm>
            <a:off x="49530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05" name="Rectangle 2304"/>
          <p:cNvSpPr/>
          <p:nvPr/>
        </p:nvSpPr>
        <p:spPr>
          <a:xfrm>
            <a:off x="49530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07" name="Rectangle 2306"/>
          <p:cNvSpPr/>
          <p:nvPr/>
        </p:nvSpPr>
        <p:spPr>
          <a:xfrm>
            <a:off x="37338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308" name="Rectangle 2307"/>
          <p:cNvSpPr/>
          <p:nvPr/>
        </p:nvSpPr>
        <p:spPr>
          <a:xfrm>
            <a:off x="43434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09" name="Rectangle 2308"/>
          <p:cNvSpPr/>
          <p:nvPr/>
        </p:nvSpPr>
        <p:spPr>
          <a:xfrm>
            <a:off x="40386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10" name="Rectangle 2309"/>
          <p:cNvSpPr/>
          <p:nvPr/>
        </p:nvSpPr>
        <p:spPr>
          <a:xfrm>
            <a:off x="46482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11" name="Rectangle 2310"/>
          <p:cNvSpPr/>
          <p:nvPr/>
        </p:nvSpPr>
        <p:spPr>
          <a:xfrm>
            <a:off x="37338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12" name="Rectangle 2311"/>
          <p:cNvSpPr/>
          <p:nvPr/>
        </p:nvSpPr>
        <p:spPr>
          <a:xfrm>
            <a:off x="37338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13" name="Rectangle 2312"/>
          <p:cNvSpPr/>
          <p:nvPr/>
        </p:nvSpPr>
        <p:spPr>
          <a:xfrm>
            <a:off x="37338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14" name="Rectangle 2313"/>
          <p:cNvSpPr/>
          <p:nvPr/>
        </p:nvSpPr>
        <p:spPr>
          <a:xfrm>
            <a:off x="43434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15" name="Rectangle 2314"/>
          <p:cNvSpPr/>
          <p:nvPr/>
        </p:nvSpPr>
        <p:spPr>
          <a:xfrm>
            <a:off x="40386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16" name="Rectangle 2315"/>
          <p:cNvSpPr/>
          <p:nvPr/>
        </p:nvSpPr>
        <p:spPr>
          <a:xfrm>
            <a:off x="43434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17" name="Rectangle 2316"/>
          <p:cNvSpPr/>
          <p:nvPr/>
        </p:nvSpPr>
        <p:spPr>
          <a:xfrm>
            <a:off x="40386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18" name="Rectangle 2317"/>
          <p:cNvSpPr/>
          <p:nvPr/>
        </p:nvSpPr>
        <p:spPr>
          <a:xfrm>
            <a:off x="46482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19" name="Rectangle 2318"/>
          <p:cNvSpPr/>
          <p:nvPr/>
        </p:nvSpPr>
        <p:spPr>
          <a:xfrm>
            <a:off x="37338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20" name="Rectangle 2319"/>
          <p:cNvSpPr/>
          <p:nvPr/>
        </p:nvSpPr>
        <p:spPr>
          <a:xfrm>
            <a:off x="46482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21" name="Rectangle 2320"/>
          <p:cNvSpPr/>
          <p:nvPr/>
        </p:nvSpPr>
        <p:spPr>
          <a:xfrm>
            <a:off x="46482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22" name="Rectangle 2321"/>
          <p:cNvSpPr/>
          <p:nvPr/>
        </p:nvSpPr>
        <p:spPr>
          <a:xfrm>
            <a:off x="46482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23" name="Rectangle 2322"/>
          <p:cNvSpPr/>
          <p:nvPr/>
        </p:nvSpPr>
        <p:spPr>
          <a:xfrm>
            <a:off x="46482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24" name="Rectangle 2323"/>
          <p:cNvSpPr/>
          <p:nvPr/>
        </p:nvSpPr>
        <p:spPr>
          <a:xfrm>
            <a:off x="46482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25" name="Rectangle 2324"/>
          <p:cNvSpPr/>
          <p:nvPr/>
        </p:nvSpPr>
        <p:spPr>
          <a:xfrm>
            <a:off x="43434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26" name="Rectangle 2325"/>
          <p:cNvSpPr/>
          <p:nvPr/>
        </p:nvSpPr>
        <p:spPr>
          <a:xfrm>
            <a:off x="40386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27" name="Rectangle 2326"/>
          <p:cNvSpPr/>
          <p:nvPr/>
        </p:nvSpPr>
        <p:spPr>
          <a:xfrm>
            <a:off x="40386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28" name="Rectangle 2327"/>
          <p:cNvSpPr/>
          <p:nvPr/>
        </p:nvSpPr>
        <p:spPr>
          <a:xfrm>
            <a:off x="43434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29" name="Rectangle 2328"/>
          <p:cNvSpPr/>
          <p:nvPr/>
        </p:nvSpPr>
        <p:spPr>
          <a:xfrm>
            <a:off x="40386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30" name="Rectangle 2329"/>
          <p:cNvSpPr/>
          <p:nvPr/>
        </p:nvSpPr>
        <p:spPr>
          <a:xfrm>
            <a:off x="46482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31" name="Rectangle 2330"/>
          <p:cNvSpPr/>
          <p:nvPr/>
        </p:nvSpPr>
        <p:spPr>
          <a:xfrm>
            <a:off x="46482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32" name="Rectangle 2331"/>
          <p:cNvSpPr/>
          <p:nvPr/>
        </p:nvSpPr>
        <p:spPr>
          <a:xfrm>
            <a:off x="46482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44" name="Rectangle 2343"/>
          <p:cNvSpPr/>
          <p:nvPr/>
        </p:nvSpPr>
        <p:spPr>
          <a:xfrm>
            <a:off x="61722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2345" name="Rectangle 2344"/>
          <p:cNvSpPr/>
          <p:nvPr/>
        </p:nvSpPr>
        <p:spPr>
          <a:xfrm>
            <a:off x="61722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46" name="Rectangle 2345"/>
          <p:cNvSpPr/>
          <p:nvPr/>
        </p:nvSpPr>
        <p:spPr>
          <a:xfrm>
            <a:off x="61722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47" name="Rectangle 2346"/>
          <p:cNvSpPr/>
          <p:nvPr/>
        </p:nvSpPr>
        <p:spPr>
          <a:xfrm>
            <a:off x="61722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62" name="Rectangle 2361"/>
          <p:cNvSpPr/>
          <p:nvPr/>
        </p:nvSpPr>
        <p:spPr>
          <a:xfrm>
            <a:off x="61722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80" name="Rectangle 2379"/>
          <p:cNvSpPr/>
          <p:nvPr/>
        </p:nvSpPr>
        <p:spPr>
          <a:xfrm>
            <a:off x="6781800" y="2590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81" name="Rectangle 2380"/>
          <p:cNvSpPr/>
          <p:nvPr/>
        </p:nvSpPr>
        <p:spPr>
          <a:xfrm>
            <a:off x="6477000" y="2590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82" name="Rectangle 2381"/>
          <p:cNvSpPr/>
          <p:nvPr/>
        </p:nvSpPr>
        <p:spPr>
          <a:xfrm>
            <a:off x="67818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83" name="Rectangle 2382"/>
          <p:cNvSpPr/>
          <p:nvPr/>
        </p:nvSpPr>
        <p:spPr>
          <a:xfrm>
            <a:off x="64770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84" name="Rectangle 2383"/>
          <p:cNvSpPr/>
          <p:nvPr/>
        </p:nvSpPr>
        <p:spPr>
          <a:xfrm>
            <a:off x="67818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85" name="Rectangle 2384"/>
          <p:cNvSpPr/>
          <p:nvPr/>
        </p:nvSpPr>
        <p:spPr>
          <a:xfrm>
            <a:off x="64770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86" name="Rectangle 2385"/>
          <p:cNvSpPr/>
          <p:nvPr/>
        </p:nvSpPr>
        <p:spPr>
          <a:xfrm>
            <a:off x="67818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87" name="Rectangle 2386"/>
          <p:cNvSpPr/>
          <p:nvPr/>
        </p:nvSpPr>
        <p:spPr>
          <a:xfrm>
            <a:off x="64770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90" name="Rectangle 2389"/>
          <p:cNvSpPr/>
          <p:nvPr/>
        </p:nvSpPr>
        <p:spPr>
          <a:xfrm>
            <a:off x="64770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92" name="Rectangle 2391"/>
          <p:cNvSpPr/>
          <p:nvPr/>
        </p:nvSpPr>
        <p:spPr>
          <a:xfrm>
            <a:off x="64770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93" name="Rectangle 2392"/>
          <p:cNvSpPr/>
          <p:nvPr/>
        </p:nvSpPr>
        <p:spPr>
          <a:xfrm>
            <a:off x="67818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44" name="Rectangle 2443"/>
          <p:cNvSpPr/>
          <p:nvPr/>
        </p:nvSpPr>
        <p:spPr>
          <a:xfrm>
            <a:off x="61722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2445" name="Rectangle 2444"/>
          <p:cNvSpPr/>
          <p:nvPr/>
        </p:nvSpPr>
        <p:spPr>
          <a:xfrm>
            <a:off x="61722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46" name="Rectangle 2445"/>
          <p:cNvSpPr/>
          <p:nvPr/>
        </p:nvSpPr>
        <p:spPr>
          <a:xfrm>
            <a:off x="61722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47" name="Rectangle 2446"/>
          <p:cNvSpPr/>
          <p:nvPr/>
        </p:nvSpPr>
        <p:spPr>
          <a:xfrm>
            <a:off x="61722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62" name="Rectangle 2461"/>
          <p:cNvSpPr/>
          <p:nvPr/>
        </p:nvSpPr>
        <p:spPr>
          <a:xfrm>
            <a:off x="61722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80" name="Rectangle 2479"/>
          <p:cNvSpPr/>
          <p:nvPr/>
        </p:nvSpPr>
        <p:spPr>
          <a:xfrm>
            <a:off x="6781800" y="5029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81" name="Rectangle 2480"/>
          <p:cNvSpPr/>
          <p:nvPr/>
        </p:nvSpPr>
        <p:spPr>
          <a:xfrm>
            <a:off x="6477000" y="5029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82" name="Rectangle 2481"/>
          <p:cNvSpPr/>
          <p:nvPr/>
        </p:nvSpPr>
        <p:spPr>
          <a:xfrm>
            <a:off x="67818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83" name="Rectangle 2482"/>
          <p:cNvSpPr/>
          <p:nvPr/>
        </p:nvSpPr>
        <p:spPr>
          <a:xfrm>
            <a:off x="64770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84" name="Rectangle 2483"/>
          <p:cNvSpPr/>
          <p:nvPr/>
        </p:nvSpPr>
        <p:spPr>
          <a:xfrm>
            <a:off x="67818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85" name="Rectangle 2484"/>
          <p:cNvSpPr/>
          <p:nvPr/>
        </p:nvSpPr>
        <p:spPr>
          <a:xfrm>
            <a:off x="64770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86" name="Rectangle 2485"/>
          <p:cNvSpPr/>
          <p:nvPr/>
        </p:nvSpPr>
        <p:spPr>
          <a:xfrm>
            <a:off x="67818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87" name="Rectangle 2486"/>
          <p:cNvSpPr/>
          <p:nvPr/>
        </p:nvSpPr>
        <p:spPr>
          <a:xfrm>
            <a:off x="64770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90" name="Rectangle 2489"/>
          <p:cNvSpPr/>
          <p:nvPr/>
        </p:nvSpPr>
        <p:spPr>
          <a:xfrm>
            <a:off x="64770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92" name="Rectangle 2491"/>
          <p:cNvSpPr/>
          <p:nvPr/>
        </p:nvSpPr>
        <p:spPr>
          <a:xfrm>
            <a:off x="64770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93" name="Rectangle 2492"/>
          <p:cNvSpPr/>
          <p:nvPr/>
        </p:nvSpPr>
        <p:spPr>
          <a:xfrm>
            <a:off x="67818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07" name="Rectangle 2506"/>
          <p:cNvSpPr/>
          <p:nvPr/>
        </p:nvSpPr>
        <p:spPr>
          <a:xfrm>
            <a:off x="61722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508" name="Rectangle 2507"/>
          <p:cNvSpPr/>
          <p:nvPr/>
        </p:nvSpPr>
        <p:spPr>
          <a:xfrm>
            <a:off x="67818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09" name="Rectangle 2508"/>
          <p:cNvSpPr/>
          <p:nvPr/>
        </p:nvSpPr>
        <p:spPr>
          <a:xfrm>
            <a:off x="64770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11" name="Rectangle 2510"/>
          <p:cNvSpPr/>
          <p:nvPr/>
        </p:nvSpPr>
        <p:spPr>
          <a:xfrm>
            <a:off x="6172200" y="3505200"/>
            <a:ext cx="304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12" name="Rectangle 2511"/>
          <p:cNvSpPr/>
          <p:nvPr/>
        </p:nvSpPr>
        <p:spPr>
          <a:xfrm>
            <a:off x="61722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13" name="Rectangle 2512"/>
          <p:cNvSpPr/>
          <p:nvPr/>
        </p:nvSpPr>
        <p:spPr>
          <a:xfrm>
            <a:off x="61722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14" name="Rectangle 2513"/>
          <p:cNvSpPr/>
          <p:nvPr/>
        </p:nvSpPr>
        <p:spPr>
          <a:xfrm>
            <a:off x="6781800" y="3810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15" name="Rectangle 2514"/>
          <p:cNvSpPr/>
          <p:nvPr/>
        </p:nvSpPr>
        <p:spPr>
          <a:xfrm>
            <a:off x="6477000" y="3810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16" name="Rectangle 2515"/>
          <p:cNvSpPr/>
          <p:nvPr/>
        </p:nvSpPr>
        <p:spPr>
          <a:xfrm>
            <a:off x="67818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17" name="Rectangle 2516"/>
          <p:cNvSpPr/>
          <p:nvPr/>
        </p:nvSpPr>
        <p:spPr>
          <a:xfrm>
            <a:off x="64770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19" name="Rectangle 2518"/>
          <p:cNvSpPr/>
          <p:nvPr/>
        </p:nvSpPr>
        <p:spPr>
          <a:xfrm>
            <a:off x="6172200" y="4114800"/>
            <a:ext cx="304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25" name="Rectangle 2524"/>
          <p:cNvSpPr/>
          <p:nvPr/>
        </p:nvSpPr>
        <p:spPr>
          <a:xfrm>
            <a:off x="67818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26" name="Rectangle 2525"/>
          <p:cNvSpPr/>
          <p:nvPr/>
        </p:nvSpPr>
        <p:spPr>
          <a:xfrm>
            <a:off x="64770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27" name="Rectangle 2526"/>
          <p:cNvSpPr/>
          <p:nvPr/>
        </p:nvSpPr>
        <p:spPr>
          <a:xfrm>
            <a:off x="64770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28" name="Rectangle 2527"/>
          <p:cNvSpPr/>
          <p:nvPr/>
        </p:nvSpPr>
        <p:spPr>
          <a:xfrm>
            <a:off x="67818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29" name="Rectangle 2528"/>
          <p:cNvSpPr/>
          <p:nvPr/>
        </p:nvSpPr>
        <p:spPr>
          <a:xfrm>
            <a:off x="64770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07" name="Rectangle 2606"/>
          <p:cNvSpPr/>
          <p:nvPr/>
        </p:nvSpPr>
        <p:spPr>
          <a:xfrm>
            <a:off x="61722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608" name="Rectangle 2607"/>
          <p:cNvSpPr/>
          <p:nvPr/>
        </p:nvSpPr>
        <p:spPr>
          <a:xfrm>
            <a:off x="67818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09" name="Rectangle 2608"/>
          <p:cNvSpPr/>
          <p:nvPr/>
        </p:nvSpPr>
        <p:spPr>
          <a:xfrm>
            <a:off x="64770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11" name="Rectangle 2610"/>
          <p:cNvSpPr/>
          <p:nvPr/>
        </p:nvSpPr>
        <p:spPr>
          <a:xfrm>
            <a:off x="6172200" y="5943600"/>
            <a:ext cx="304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12" name="Rectangle 2611"/>
          <p:cNvSpPr/>
          <p:nvPr/>
        </p:nvSpPr>
        <p:spPr>
          <a:xfrm>
            <a:off x="61722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13" name="Rectangle 2612"/>
          <p:cNvSpPr/>
          <p:nvPr/>
        </p:nvSpPr>
        <p:spPr>
          <a:xfrm>
            <a:off x="61722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14" name="Rectangle 2613"/>
          <p:cNvSpPr/>
          <p:nvPr/>
        </p:nvSpPr>
        <p:spPr>
          <a:xfrm>
            <a:off x="67818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15" name="Rectangle 2614"/>
          <p:cNvSpPr/>
          <p:nvPr/>
        </p:nvSpPr>
        <p:spPr>
          <a:xfrm>
            <a:off x="64770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16" name="Rectangle 2615"/>
          <p:cNvSpPr/>
          <p:nvPr/>
        </p:nvSpPr>
        <p:spPr>
          <a:xfrm>
            <a:off x="67818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17" name="Rectangle 2616"/>
          <p:cNvSpPr/>
          <p:nvPr/>
        </p:nvSpPr>
        <p:spPr>
          <a:xfrm>
            <a:off x="64770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19" name="Rectangle 2618"/>
          <p:cNvSpPr/>
          <p:nvPr/>
        </p:nvSpPr>
        <p:spPr>
          <a:xfrm>
            <a:off x="61722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25" name="Rectangle 2624"/>
          <p:cNvSpPr/>
          <p:nvPr/>
        </p:nvSpPr>
        <p:spPr>
          <a:xfrm>
            <a:off x="67818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26" name="Rectangle 2625"/>
          <p:cNvSpPr/>
          <p:nvPr/>
        </p:nvSpPr>
        <p:spPr>
          <a:xfrm>
            <a:off x="64770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27" name="Rectangle 2626"/>
          <p:cNvSpPr/>
          <p:nvPr/>
        </p:nvSpPr>
        <p:spPr>
          <a:xfrm>
            <a:off x="64770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28" name="Rectangle 2627"/>
          <p:cNvSpPr/>
          <p:nvPr/>
        </p:nvSpPr>
        <p:spPr>
          <a:xfrm>
            <a:off x="67818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29" name="Rectangle 2628"/>
          <p:cNvSpPr/>
          <p:nvPr/>
        </p:nvSpPr>
        <p:spPr>
          <a:xfrm>
            <a:off x="64770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2" name="Rectangle 1811"/>
          <p:cNvSpPr/>
          <p:nvPr/>
        </p:nvSpPr>
        <p:spPr>
          <a:xfrm>
            <a:off x="9906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3" name="Rectangle 1812"/>
          <p:cNvSpPr/>
          <p:nvPr/>
        </p:nvSpPr>
        <p:spPr>
          <a:xfrm>
            <a:off x="9906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5" name="Rectangle 1814"/>
          <p:cNvSpPr/>
          <p:nvPr/>
        </p:nvSpPr>
        <p:spPr>
          <a:xfrm>
            <a:off x="16002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9" name="Rectangle 1818"/>
          <p:cNvSpPr/>
          <p:nvPr/>
        </p:nvSpPr>
        <p:spPr>
          <a:xfrm>
            <a:off x="9906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6" name="Rectangle 1825"/>
          <p:cNvSpPr/>
          <p:nvPr/>
        </p:nvSpPr>
        <p:spPr>
          <a:xfrm>
            <a:off x="16002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7" name="Rectangle 1826"/>
          <p:cNvSpPr/>
          <p:nvPr/>
        </p:nvSpPr>
        <p:spPr>
          <a:xfrm>
            <a:off x="16002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9" name="Rectangle 1828"/>
          <p:cNvSpPr/>
          <p:nvPr/>
        </p:nvSpPr>
        <p:spPr>
          <a:xfrm>
            <a:off x="16002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73" name="Rectangle 2372"/>
          <p:cNvSpPr/>
          <p:nvPr/>
        </p:nvSpPr>
        <p:spPr>
          <a:xfrm>
            <a:off x="70866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00" name="Rectangle 2399"/>
          <p:cNvSpPr/>
          <p:nvPr/>
        </p:nvSpPr>
        <p:spPr>
          <a:xfrm>
            <a:off x="70866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05" name="Rectangle 2404"/>
          <p:cNvSpPr/>
          <p:nvPr/>
        </p:nvSpPr>
        <p:spPr>
          <a:xfrm>
            <a:off x="70866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23" name="Rectangle 2422"/>
          <p:cNvSpPr/>
          <p:nvPr/>
        </p:nvSpPr>
        <p:spPr>
          <a:xfrm>
            <a:off x="67818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30" name="Rectangle 2429"/>
          <p:cNvSpPr/>
          <p:nvPr/>
        </p:nvSpPr>
        <p:spPr>
          <a:xfrm>
            <a:off x="67818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31" name="Rectangle 2430"/>
          <p:cNvSpPr/>
          <p:nvPr/>
        </p:nvSpPr>
        <p:spPr>
          <a:xfrm>
            <a:off x="67818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32" name="Rectangle 2431"/>
          <p:cNvSpPr/>
          <p:nvPr/>
        </p:nvSpPr>
        <p:spPr>
          <a:xfrm>
            <a:off x="67818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94" name="Rectangle 1493"/>
          <p:cNvSpPr/>
          <p:nvPr/>
        </p:nvSpPr>
        <p:spPr>
          <a:xfrm>
            <a:off x="28194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96" name="Rectangle 1495"/>
          <p:cNvSpPr/>
          <p:nvPr/>
        </p:nvSpPr>
        <p:spPr>
          <a:xfrm>
            <a:off x="31242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97" name="Rectangle 1496"/>
          <p:cNvSpPr/>
          <p:nvPr/>
        </p:nvSpPr>
        <p:spPr>
          <a:xfrm>
            <a:off x="28194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01" name="Rectangle 1500"/>
          <p:cNvSpPr/>
          <p:nvPr/>
        </p:nvSpPr>
        <p:spPr>
          <a:xfrm>
            <a:off x="31242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03" name="Rectangle 1502"/>
          <p:cNvSpPr/>
          <p:nvPr/>
        </p:nvSpPr>
        <p:spPr>
          <a:xfrm>
            <a:off x="34290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49" name="Rectangle 548"/>
          <p:cNvSpPr/>
          <p:nvPr/>
        </p:nvSpPr>
        <p:spPr>
          <a:xfrm>
            <a:off x="28194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77" name="Rectangle 576"/>
          <p:cNvSpPr/>
          <p:nvPr/>
        </p:nvSpPr>
        <p:spPr>
          <a:xfrm>
            <a:off x="31242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78" name="Rectangle 577"/>
          <p:cNvSpPr/>
          <p:nvPr/>
        </p:nvSpPr>
        <p:spPr>
          <a:xfrm>
            <a:off x="28194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87" name="Rectangle 686"/>
          <p:cNvSpPr/>
          <p:nvPr/>
        </p:nvSpPr>
        <p:spPr>
          <a:xfrm>
            <a:off x="25146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90" name="Rectangle 689"/>
          <p:cNvSpPr/>
          <p:nvPr/>
        </p:nvSpPr>
        <p:spPr>
          <a:xfrm>
            <a:off x="34290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08" name="Rectangle 707"/>
          <p:cNvSpPr/>
          <p:nvPr/>
        </p:nvSpPr>
        <p:spPr>
          <a:xfrm>
            <a:off x="34290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22" name="Rectangle 721"/>
          <p:cNvSpPr/>
          <p:nvPr/>
        </p:nvSpPr>
        <p:spPr>
          <a:xfrm>
            <a:off x="34290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0" name="Rectangle 1079"/>
          <p:cNvSpPr/>
          <p:nvPr/>
        </p:nvSpPr>
        <p:spPr>
          <a:xfrm>
            <a:off x="25146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8" name="Rectangle 1107"/>
          <p:cNvSpPr/>
          <p:nvPr/>
        </p:nvSpPr>
        <p:spPr>
          <a:xfrm>
            <a:off x="25146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4" name="Rectangle 1813"/>
          <p:cNvSpPr/>
          <p:nvPr/>
        </p:nvSpPr>
        <p:spPr>
          <a:xfrm>
            <a:off x="19050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3" name="Rectangle 1822"/>
          <p:cNvSpPr/>
          <p:nvPr/>
        </p:nvSpPr>
        <p:spPr>
          <a:xfrm>
            <a:off x="22098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5" name="Rectangle 1824"/>
          <p:cNvSpPr/>
          <p:nvPr/>
        </p:nvSpPr>
        <p:spPr>
          <a:xfrm>
            <a:off x="19050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8" name="Rectangle 1827"/>
          <p:cNvSpPr/>
          <p:nvPr/>
        </p:nvSpPr>
        <p:spPr>
          <a:xfrm>
            <a:off x="19050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0" name="Rectangle 1829"/>
          <p:cNvSpPr/>
          <p:nvPr/>
        </p:nvSpPr>
        <p:spPr>
          <a:xfrm>
            <a:off x="22098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1" name="Rectangle 1830"/>
          <p:cNvSpPr/>
          <p:nvPr/>
        </p:nvSpPr>
        <p:spPr>
          <a:xfrm>
            <a:off x="22098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2" name="Rectangle 1831"/>
          <p:cNvSpPr/>
          <p:nvPr/>
        </p:nvSpPr>
        <p:spPr>
          <a:xfrm>
            <a:off x="22098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0" name="Rectangle 1949"/>
          <p:cNvSpPr/>
          <p:nvPr/>
        </p:nvSpPr>
        <p:spPr>
          <a:xfrm>
            <a:off x="52578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1" name="Rectangle 1950"/>
          <p:cNvSpPr/>
          <p:nvPr/>
        </p:nvSpPr>
        <p:spPr>
          <a:xfrm>
            <a:off x="55626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2" name="Rectangle 1951"/>
          <p:cNvSpPr/>
          <p:nvPr/>
        </p:nvSpPr>
        <p:spPr>
          <a:xfrm>
            <a:off x="52578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3" name="Rectangle 1952"/>
          <p:cNvSpPr/>
          <p:nvPr/>
        </p:nvSpPr>
        <p:spPr>
          <a:xfrm>
            <a:off x="55626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4" name="Rectangle 1953"/>
          <p:cNvSpPr/>
          <p:nvPr/>
        </p:nvSpPr>
        <p:spPr>
          <a:xfrm>
            <a:off x="58674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3" name="Rectangle 1962"/>
          <p:cNvSpPr/>
          <p:nvPr/>
        </p:nvSpPr>
        <p:spPr>
          <a:xfrm>
            <a:off x="52578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71" name="Rectangle 1970"/>
          <p:cNvSpPr/>
          <p:nvPr/>
        </p:nvSpPr>
        <p:spPr>
          <a:xfrm>
            <a:off x="55626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72" name="Rectangle 1971"/>
          <p:cNvSpPr/>
          <p:nvPr/>
        </p:nvSpPr>
        <p:spPr>
          <a:xfrm>
            <a:off x="52578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73" name="Rectangle 1972"/>
          <p:cNvSpPr/>
          <p:nvPr/>
        </p:nvSpPr>
        <p:spPr>
          <a:xfrm>
            <a:off x="49530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75" name="Rectangle 1974"/>
          <p:cNvSpPr/>
          <p:nvPr/>
        </p:nvSpPr>
        <p:spPr>
          <a:xfrm>
            <a:off x="58674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78" name="Rectangle 1977"/>
          <p:cNvSpPr/>
          <p:nvPr/>
        </p:nvSpPr>
        <p:spPr>
          <a:xfrm>
            <a:off x="58674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79" name="Rectangle 1978"/>
          <p:cNvSpPr/>
          <p:nvPr/>
        </p:nvSpPr>
        <p:spPr>
          <a:xfrm>
            <a:off x="58674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00" name="Rectangle 1999"/>
          <p:cNvSpPr/>
          <p:nvPr/>
        </p:nvSpPr>
        <p:spPr>
          <a:xfrm>
            <a:off x="49530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05" name="Rectangle 2004"/>
          <p:cNvSpPr/>
          <p:nvPr/>
        </p:nvSpPr>
        <p:spPr>
          <a:xfrm>
            <a:off x="49530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12" name="Rectangle 2011"/>
          <p:cNvSpPr/>
          <p:nvPr/>
        </p:nvSpPr>
        <p:spPr>
          <a:xfrm>
            <a:off x="37338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13" name="Rectangle 2012"/>
          <p:cNvSpPr/>
          <p:nvPr/>
        </p:nvSpPr>
        <p:spPr>
          <a:xfrm>
            <a:off x="37338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14" name="Rectangle 2013"/>
          <p:cNvSpPr/>
          <p:nvPr/>
        </p:nvSpPr>
        <p:spPr>
          <a:xfrm>
            <a:off x="43434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15" name="Rectangle 2014"/>
          <p:cNvSpPr/>
          <p:nvPr/>
        </p:nvSpPr>
        <p:spPr>
          <a:xfrm>
            <a:off x="40386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19" name="Rectangle 2018"/>
          <p:cNvSpPr/>
          <p:nvPr/>
        </p:nvSpPr>
        <p:spPr>
          <a:xfrm>
            <a:off x="37338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23" name="Rectangle 2022"/>
          <p:cNvSpPr/>
          <p:nvPr/>
        </p:nvSpPr>
        <p:spPr>
          <a:xfrm>
            <a:off x="46482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25" name="Rectangle 2024"/>
          <p:cNvSpPr/>
          <p:nvPr/>
        </p:nvSpPr>
        <p:spPr>
          <a:xfrm>
            <a:off x="43434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26" name="Rectangle 2025"/>
          <p:cNvSpPr/>
          <p:nvPr/>
        </p:nvSpPr>
        <p:spPr>
          <a:xfrm>
            <a:off x="40386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27" name="Rectangle 2026"/>
          <p:cNvSpPr/>
          <p:nvPr/>
        </p:nvSpPr>
        <p:spPr>
          <a:xfrm>
            <a:off x="40386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28" name="Rectangle 2027"/>
          <p:cNvSpPr/>
          <p:nvPr/>
        </p:nvSpPr>
        <p:spPr>
          <a:xfrm>
            <a:off x="43434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29" name="Rectangle 2028"/>
          <p:cNvSpPr/>
          <p:nvPr/>
        </p:nvSpPr>
        <p:spPr>
          <a:xfrm>
            <a:off x="40386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30" name="Rectangle 2029"/>
          <p:cNvSpPr/>
          <p:nvPr/>
        </p:nvSpPr>
        <p:spPr>
          <a:xfrm>
            <a:off x="46482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31" name="Rectangle 2030"/>
          <p:cNvSpPr/>
          <p:nvPr/>
        </p:nvSpPr>
        <p:spPr>
          <a:xfrm>
            <a:off x="46482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32" name="Rectangle 2031"/>
          <p:cNvSpPr/>
          <p:nvPr/>
        </p:nvSpPr>
        <p:spPr>
          <a:xfrm>
            <a:off x="46482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12" name="Rectangle 2411"/>
          <p:cNvSpPr/>
          <p:nvPr/>
        </p:nvSpPr>
        <p:spPr>
          <a:xfrm>
            <a:off x="61722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13" name="Rectangle 2412"/>
          <p:cNvSpPr/>
          <p:nvPr/>
        </p:nvSpPr>
        <p:spPr>
          <a:xfrm>
            <a:off x="61722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14" name="Rectangle 2413"/>
          <p:cNvSpPr/>
          <p:nvPr/>
        </p:nvSpPr>
        <p:spPr>
          <a:xfrm>
            <a:off x="67818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15" name="Rectangle 2414"/>
          <p:cNvSpPr/>
          <p:nvPr/>
        </p:nvSpPr>
        <p:spPr>
          <a:xfrm>
            <a:off x="64770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19" name="Rectangle 2418"/>
          <p:cNvSpPr/>
          <p:nvPr/>
        </p:nvSpPr>
        <p:spPr>
          <a:xfrm>
            <a:off x="61722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25" name="Rectangle 2424"/>
          <p:cNvSpPr/>
          <p:nvPr/>
        </p:nvSpPr>
        <p:spPr>
          <a:xfrm>
            <a:off x="67818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26" name="Rectangle 2425"/>
          <p:cNvSpPr/>
          <p:nvPr/>
        </p:nvSpPr>
        <p:spPr>
          <a:xfrm>
            <a:off x="64770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27" name="Rectangle 2426"/>
          <p:cNvSpPr/>
          <p:nvPr/>
        </p:nvSpPr>
        <p:spPr>
          <a:xfrm>
            <a:off x="64770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28" name="Rectangle 2427"/>
          <p:cNvSpPr/>
          <p:nvPr/>
        </p:nvSpPr>
        <p:spPr>
          <a:xfrm>
            <a:off x="67818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29" name="Rectangle 2428"/>
          <p:cNvSpPr/>
          <p:nvPr/>
        </p:nvSpPr>
        <p:spPr>
          <a:xfrm>
            <a:off x="64770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9" name="Rectangle 998"/>
          <p:cNvSpPr/>
          <p:nvPr/>
        </p:nvSpPr>
        <p:spPr>
          <a:xfrm>
            <a:off x="12954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0" name="Rectangle 999"/>
          <p:cNvSpPr/>
          <p:nvPr/>
        </p:nvSpPr>
        <p:spPr>
          <a:xfrm>
            <a:off x="12954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1" name="Rectangle 1000"/>
          <p:cNvSpPr/>
          <p:nvPr/>
        </p:nvSpPr>
        <p:spPr>
          <a:xfrm>
            <a:off x="12954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2" name="Rectangle 1001"/>
          <p:cNvSpPr/>
          <p:nvPr/>
        </p:nvSpPr>
        <p:spPr>
          <a:xfrm>
            <a:off x="12954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3" name="Rectangle 1002"/>
          <p:cNvSpPr/>
          <p:nvPr/>
        </p:nvSpPr>
        <p:spPr>
          <a:xfrm>
            <a:off x="12954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4" name="Rectangle 1003"/>
          <p:cNvSpPr/>
          <p:nvPr/>
        </p:nvSpPr>
        <p:spPr>
          <a:xfrm>
            <a:off x="12954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5" name="Rectangle 1004"/>
          <p:cNvSpPr/>
          <p:nvPr/>
        </p:nvSpPr>
        <p:spPr>
          <a:xfrm>
            <a:off x="12954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6" name="Rectangle 1005"/>
          <p:cNvSpPr/>
          <p:nvPr/>
        </p:nvSpPr>
        <p:spPr>
          <a:xfrm>
            <a:off x="12954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7" name="Rectangle 1006"/>
          <p:cNvSpPr/>
          <p:nvPr/>
        </p:nvSpPr>
        <p:spPr>
          <a:xfrm>
            <a:off x="12954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8" name="Rectangle 1007"/>
          <p:cNvSpPr/>
          <p:nvPr/>
        </p:nvSpPr>
        <p:spPr>
          <a:xfrm>
            <a:off x="12954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9" name="Rectangle 1008"/>
          <p:cNvSpPr/>
          <p:nvPr/>
        </p:nvSpPr>
        <p:spPr>
          <a:xfrm>
            <a:off x="12954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0" name="Rectangle 1009"/>
          <p:cNvSpPr/>
          <p:nvPr/>
        </p:nvSpPr>
        <p:spPr>
          <a:xfrm>
            <a:off x="12954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1" name="Rectangle 1010"/>
          <p:cNvSpPr/>
          <p:nvPr/>
        </p:nvSpPr>
        <p:spPr>
          <a:xfrm>
            <a:off x="12954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2" name="Rectangle 1011"/>
          <p:cNvSpPr/>
          <p:nvPr/>
        </p:nvSpPr>
        <p:spPr>
          <a:xfrm>
            <a:off x="12954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3" name="Rectangle 1012"/>
          <p:cNvSpPr/>
          <p:nvPr/>
        </p:nvSpPr>
        <p:spPr>
          <a:xfrm>
            <a:off x="12954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4" name="Rectangle 1023"/>
          <p:cNvSpPr/>
          <p:nvPr/>
        </p:nvSpPr>
        <p:spPr>
          <a:xfrm>
            <a:off x="1295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5" name="Rectangle 1024"/>
          <p:cNvSpPr/>
          <p:nvPr/>
        </p:nvSpPr>
        <p:spPr>
          <a:xfrm>
            <a:off x="1295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6" name="Rectangle 1025"/>
          <p:cNvSpPr/>
          <p:nvPr/>
        </p:nvSpPr>
        <p:spPr>
          <a:xfrm>
            <a:off x="1295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7" name="Rectangle 1026"/>
          <p:cNvSpPr/>
          <p:nvPr/>
        </p:nvSpPr>
        <p:spPr>
          <a:xfrm>
            <a:off x="12954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8" name="Rectangle 1027"/>
          <p:cNvSpPr/>
          <p:nvPr/>
        </p:nvSpPr>
        <p:spPr>
          <a:xfrm>
            <a:off x="12954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9" name="Rectangle 1028"/>
          <p:cNvSpPr/>
          <p:nvPr/>
        </p:nvSpPr>
        <p:spPr>
          <a:xfrm>
            <a:off x="12954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30" name="Rectangle 1029"/>
          <p:cNvSpPr/>
          <p:nvPr/>
        </p:nvSpPr>
        <p:spPr>
          <a:xfrm>
            <a:off x="12954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31" name="Rectangle 1030"/>
          <p:cNvSpPr/>
          <p:nvPr/>
        </p:nvSpPr>
        <p:spPr>
          <a:xfrm>
            <a:off x="12954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32" name="Rectangle 1031"/>
          <p:cNvSpPr/>
          <p:nvPr/>
        </p:nvSpPr>
        <p:spPr>
          <a:xfrm>
            <a:off x="12954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33" name="Rectangle 1032"/>
          <p:cNvSpPr/>
          <p:nvPr/>
        </p:nvSpPr>
        <p:spPr>
          <a:xfrm>
            <a:off x="12954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34" name="Rectangle 1033"/>
          <p:cNvSpPr/>
          <p:nvPr/>
        </p:nvSpPr>
        <p:spPr>
          <a:xfrm>
            <a:off x="12954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35" name="Rectangle 1034"/>
          <p:cNvSpPr/>
          <p:nvPr/>
        </p:nvSpPr>
        <p:spPr>
          <a:xfrm>
            <a:off x="12954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36" name="Rectangle 1035"/>
          <p:cNvSpPr/>
          <p:nvPr/>
        </p:nvSpPr>
        <p:spPr>
          <a:xfrm>
            <a:off x="12954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37" name="Rectangle 1036"/>
          <p:cNvSpPr/>
          <p:nvPr/>
        </p:nvSpPr>
        <p:spPr>
          <a:xfrm>
            <a:off x="25146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0" name="Rectangle 1039"/>
          <p:cNvSpPr/>
          <p:nvPr/>
        </p:nvSpPr>
        <p:spPr>
          <a:xfrm>
            <a:off x="22098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1" name="Rectangle 1040"/>
          <p:cNvSpPr/>
          <p:nvPr/>
        </p:nvSpPr>
        <p:spPr>
          <a:xfrm>
            <a:off x="28194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2" name="Rectangle 1041"/>
          <p:cNvSpPr/>
          <p:nvPr/>
        </p:nvSpPr>
        <p:spPr>
          <a:xfrm>
            <a:off x="31242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3" name="Rectangle 1042"/>
          <p:cNvSpPr/>
          <p:nvPr/>
        </p:nvSpPr>
        <p:spPr>
          <a:xfrm>
            <a:off x="22098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4" name="Rectangle 1043"/>
          <p:cNvSpPr/>
          <p:nvPr/>
        </p:nvSpPr>
        <p:spPr>
          <a:xfrm>
            <a:off x="22098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5" name="Rectangle 1044"/>
          <p:cNvSpPr/>
          <p:nvPr/>
        </p:nvSpPr>
        <p:spPr>
          <a:xfrm>
            <a:off x="22098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6" name="Rectangle 1045"/>
          <p:cNvSpPr/>
          <p:nvPr/>
        </p:nvSpPr>
        <p:spPr>
          <a:xfrm>
            <a:off x="9906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7" name="Rectangle 1046"/>
          <p:cNvSpPr/>
          <p:nvPr/>
        </p:nvSpPr>
        <p:spPr>
          <a:xfrm>
            <a:off x="16002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52" name="Rectangle 1051"/>
          <p:cNvSpPr/>
          <p:nvPr/>
        </p:nvSpPr>
        <p:spPr>
          <a:xfrm>
            <a:off x="12954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53" name="Rectangle 1052"/>
          <p:cNvSpPr/>
          <p:nvPr/>
        </p:nvSpPr>
        <p:spPr>
          <a:xfrm>
            <a:off x="19050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54" name="Rectangle 1053"/>
          <p:cNvSpPr/>
          <p:nvPr/>
        </p:nvSpPr>
        <p:spPr>
          <a:xfrm>
            <a:off x="19050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55" name="Rectangle 1054"/>
          <p:cNvSpPr/>
          <p:nvPr/>
        </p:nvSpPr>
        <p:spPr>
          <a:xfrm>
            <a:off x="19050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56" name="Rectangle 1055"/>
          <p:cNvSpPr/>
          <p:nvPr/>
        </p:nvSpPr>
        <p:spPr>
          <a:xfrm>
            <a:off x="19050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57" name="Rectangle 1056"/>
          <p:cNvSpPr/>
          <p:nvPr/>
        </p:nvSpPr>
        <p:spPr>
          <a:xfrm>
            <a:off x="49530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58" name="Rectangle 1057"/>
          <p:cNvSpPr/>
          <p:nvPr/>
        </p:nvSpPr>
        <p:spPr>
          <a:xfrm>
            <a:off x="46482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59" name="Rectangle 1058"/>
          <p:cNvSpPr/>
          <p:nvPr/>
        </p:nvSpPr>
        <p:spPr>
          <a:xfrm>
            <a:off x="52578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60" name="Rectangle 1059"/>
          <p:cNvSpPr/>
          <p:nvPr/>
        </p:nvSpPr>
        <p:spPr>
          <a:xfrm>
            <a:off x="55626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61" name="Rectangle 1060"/>
          <p:cNvSpPr/>
          <p:nvPr/>
        </p:nvSpPr>
        <p:spPr>
          <a:xfrm>
            <a:off x="46482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62" name="Rectangle 1061"/>
          <p:cNvSpPr/>
          <p:nvPr/>
        </p:nvSpPr>
        <p:spPr>
          <a:xfrm>
            <a:off x="46482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63" name="Rectangle 1062"/>
          <p:cNvSpPr/>
          <p:nvPr/>
        </p:nvSpPr>
        <p:spPr>
          <a:xfrm>
            <a:off x="46482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64" name="Rectangle 1063"/>
          <p:cNvSpPr/>
          <p:nvPr/>
        </p:nvSpPr>
        <p:spPr>
          <a:xfrm>
            <a:off x="34290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65" name="Rectangle 1064"/>
          <p:cNvSpPr/>
          <p:nvPr/>
        </p:nvSpPr>
        <p:spPr>
          <a:xfrm>
            <a:off x="40386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66" name="Rectangle 1065"/>
          <p:cNvSpPr/>
          <p:nvPr/>
        </p:nvSpPr>
        <p:spPr>
          <a:xfrm>
            <a:off x="37338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67" name="Rectangle 1066"/>
          <p:cNvSpPr/>
          <p:nvPr/>
        </p:nvSpPr>
        <p:spPr>
          <a:xfrm>
            <a:off x="43434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68" name="Rectangle 1067"/>
          <p:cNvSpPr/>
          <p:nvPr/>
        </p:nvSpPr>
        <p:spPr>
          <a:xfrm>
            <a:off x="43434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69" name="Rectangle 1068"/>
          <p:cNvSpPr/>
          <p:nvPr/>
        </p:nvSpPr>
        <p:spPr>
          <a:xfrm>
            <a:off x="43434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0" name="Rectangle 1069"/>
          <p:cNvSpPr/>
          <p:nvPr/>
        </p:nvSpPr>
        <p:spPr>
          <a:xfrm>
            <a:off x="43434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1" name="Rectangle 1070"/>
          <p:cNvSpPr/>
          <p:nvPr/>
        </p:nvSpPr>
        <p:spPr>
          <a:xfrm>
            <a:off x="70866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2" name="Rectangle 1071"/>
          <p:cNvSpPr/>
          <p:nvPr/>
        </p:nvSpPr>
        <p:spPr>
          <a:xfrm>
            <a:off x="70866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4" name="Rectangle 1073"/>
          <p:cNvSpPr/>
          <p:nvPr/>
        </p:nvSpPr>
        <p:spPr>
          <a:xfrm>
            <a:off x="70866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6" name="Rectangle 1075"/>
          <p:cNvSpPr/>
          <p:nvPr/>
        </p:nvSpPr>
        <p:spPr>
          <a:xfrm>
            <a:off x="70866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8" name="Rectangle 1077"/>
          <p:cNvSpPr/>
          <p:nvPr/>
        </p:nvSpPr>
        <p:spPr>
          <a:xfrm>
            <a:off x="58674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2" name="Rectangle 1081"/>
          <p:cNvSpPr/>
          <p:nvPr/>
        </p:nvSpPr>
        <p:spPr>
          <a:xfrm>
            <a:off x="64770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3" name="Rectangle 1082"/>
          <p:cNvSpPr/>
          <p:nvPr/>
        </p:nvSpPr>
        <p:spPr>
          <a:xfrm>
            <a:off x="61722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4" name="Rectangle 1083"/>
          <p:cNvSpPr/>
          <p:nvPr/>
        </p:nvSpPr>
        <p:spPr>
          <a:xfrm>
            <a:off x="67818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5" name="Rectangle 1084"/>
          <p:cNvSpPr/>
          <p:nvPr/>
        </p:nvSpPr>
        <p:spPr>
          <a:xfrm>
            <a:off x="67818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6" name="Rectangle 1085"/>
          <p:cNvSpPr/>
          <p:nvPr/>
        </p:nvSpPr>
        <p:spPr>
          <a:xfrm>
            <a:off x="67818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7" name="Rectangle 1086"/>
          <p:cNvSpPr/>
          <p:nvPr/>
        </p:nvSpPr>
        <p:spPr>
          <a:xfrm>
            <a:off x="67818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8" name="Rectangle 1087"/>
          <p:cNvSpPr/>
          <p:nvPr/>
        </p:nvSpPr>
        <p:spPr>
          <a:xfrm>
            <a:off x="2514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9" name="Rectangle 1088"/>
          <p:cNvSpPr/>
          <p:nvPr/>
        </p:nvSpPr>
        <p:spPr>
          <a:xfrm>
            <a:off x="2209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0" name="Rectangle 1089"/>
          <p:cNvSpPr/>
          <p:nvPr/>
        </p:nvSpPr>
        <p:spPr>
          <a:xfrm>
            <a:off x="28194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1" name="Rectangle 1090"/>
          <p:cNvSpPr/>
          <p:nvPr/>
        </p:nvSpPr>
        <p:spPr>
          <a:xfrm>
            <a:off x="31242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2" name="Rectangle 1091"/>
          <p:cNvSpPr/>
          <p:nvPr/>
        </p:nvSpPr>
        <p:spPr>
          <a:xfrm>
            <a:off x="2209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3" name="Rectangle 1092"/>
          <p:cNvSpPr/>
          <p:nvPr/>
        </p:nvSpPr>
        <p:spPr>
          <a:xfrm>
            <a:off x="2209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4" name="Rectangle 1093"/>
          <p:cNvSpPr/>
          <p:nvPr/>
        </p:nvSpPr>
        <p:spPr>
          <a:xfrm>
            <a:off x="2209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5" name="Rectangle 1094"/>
          <p:cNvSpPr/>
          <p:nvPr/>
        </p:nvSpPr>
        <p:spPr>
          <a:xfrm>
            <a:off x="990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8" name="Rectangle 1097"/>
          <p:cNvSpPr/>
          <p:nvPr/>
        </p:nvSpPr>
        <p:spPr>
          <a:xfrm>
            <a:off x="16002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9" name="Rectangle 1098"/>
          <p:cNvSpPr/>
          <p:nvPr/>
        </p:nvSpPr>
        <p:spPr>
          <a:xfrm>
            <a:off x="12954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0" name="Rectangle 1099"/>
          <p:cNvSpPr/>
          <p:nvPr/>
        </p:nvSpPr>
        <p:spPr>
          <a:xfrm>
            <a:off x="1905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1" name="Rectangle 1100"/>
          <p:cNvSpPr/>
          <p:nvPr/>
        </p:nvSpPr>
        <p:spPr>
          <a:xfrm>
            <a:off x="1905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2" name="Rectangle 1101"/>
          <p:cNvSpPr/>
          <p:nvPr/>
        </p:nvSpPr>
        <p:spPr>
          <a:xfrm>
            <a:off x="1905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3" name="Rectangle 1102"/>
          <p:cNvSpPr/>
          <p:nvPr/>
        </p:nvSpPr>
        <p:spPr>
          <a:xfrm>
            <a:off x="1905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4" name="Rectangle 1103"/>
          <p:cNvSpPr/>
          <p:nvPr/>
        </p:nvSpPr>
        <p:spPr>
          <a:xfrm>
            <a:off x="4953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5" name="Rectangle 1104"/>
          <p:cNvSpPr/>
          <p:nvPr/>
        </p:nvSpPr>
        <p:spPr>
          <a:xfrm>
            <a:off x="46482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7" name="Rectangle 1106"/>
          <p:cNvSpPr/>
          <p:nvPr/>
        </p:nvSpPr>
        <p:spPr>
          <a:xfrm>
            <a:off x="5257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0" name="Rectangle 1109"/>
          <p:cNvSpPr/>
          <p:nvPr/>
        </p:nvSpPr>
        <p:spPr>
          <a:xfrm>
            <a:off x="5562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1" name="Rectangle 1110"/>
          <p:cNvSpPr/>
          <p:nvPr/>
        </p:nvSpPr>
        <p:spPr>
          <a:xfrm>
            <a:off x="46482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2" name="Rectangle 1111"/>
          <p:cNvSpPr/>
          <p:nvPr/>
        </p:nvSpPr>
        <p:spPr>
          <a:xfrm>
            <a:off x="46482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3" name="Rectangle 1112"/>
          <p:cNvSpPr/>
          <p:nvPr/>
        </p:nvSpPr>
        <p:spPr>
          <a:xfrm>
            <a:off x="46482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4" name="Rectangle 1113"/>
          <p:cNvSpPr/>
          <p:nvPr/>
        </p:nvSpPr>
        <p:spPr>
          <a:xfrm>
            <a:off x="3429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5" name="Rectangle 1114"/>
          <p:cNvSpPr/>
          <p:nvPr/>
        </p:nvSpPr>
        <p:spPr>
          <a:xfrm>
            <a:off x="4038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6" name="Rectangle 1115"/>
          <p:cNvSpPr/>
          <p:nvPr/>
        </p:nvSpPr>
        <p:spPr>
          <a:xfrm>
            <a:off x="3733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7" name="Rectangle 1116"/>
          <p:cNvSpPr/>
          <p:nvPr/>
        </p:nvSpPr>
        <p:spPr>
          <a:xfrm>
            <a:off x="43434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8" name="Rectangle 1117"/>
          <p:cNvSpPr/>
          <p:nvPr/>
        </p:nvSpPr>
        <p:spPr>
          <a:xfrm>
            <a:off x="43434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9" name="Rectangle 1118"/>
          <p:cNvSpPr/>
          <p:nvPr/>
        </p:nvSpPr>
        <p:spPr>
          <a:xfrm>
            <a:off x="43434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0" name="Rectangle 1119"/>
          <p:cNvSpPr/>
          <p:nvPr/>
        </p:nvSpPr>
        <p:spPr>
          <a:xfrm>
            <a:off x="43434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1" name="Rectangle 1120"/>
          <p:cNvSpPr/>
          <p:nvPr/>
        </p:nvSpPr>
        <p:spPr>
          <a:xfrm>
            <a:off x="7086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2" name="Rectangle 1121"/>
          <p:cNvSpPr/>
          <p:nvPr/>
        </p:nvSpPr>
        <p:spPr>
          <a:xfrm>
            <a:off x="7086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3" name="Rectangle 1122"/>
          <p:cNvSpPr/>
          <p:nvPr/>
        </p:nvSpPr>
        <p:spPr>
          <a:xfrm>
            <a:off x="7086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4" name="Rectangle 1123"/>
          <p:cNvSpPr/>
          <p:nvPr/>
        </p:nvSpPr>
        <p:spPr>
          <a:xfrm>
            <a:off x="7086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5" name="Rectangle 1124"/>
          <p:cNvSpPr/>
          <p:nvPr/>
        </p:nvSpPr>
        <p:spPr>
          <a:xfrm>
            <a:off x="58674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6" name="Rectangle 1125"/>
          <p:cNvSpPr/>
          <p:nvPr/>
        </p:nvSpPr>
        <p:spPr>
          <a:xfrm>
            <a:off x="6477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7" name="Rectangle 1126"/>
          <p:cNvSpPr/>
          <p:nvPr/>
        </p:nvSpPr>
        <p:spPr>
          <a:xfrm>
            <a:off x="61722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8" name="Rectangle 1127"/>
          <p:cNvSpPr/>
          <p:nvPr/>
        </p:nvSpPr>
        <p:spPr>
          <a:xfrm>
            <a:off x="6781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9" name="Rectangle 1128"/>
          <p:cNvSpPr/>
          <p:nvPr/>
        </p:nvSpPr>
        <p:spPr>
          <a:xfrm>
            <a:off x="6781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30" name="Rectangle 1129"/>
          <p:cNvSpPr/>
          <p:nvPr/>
        </p:nvSpPr>
        <p:spPr>
          <a:xfrm>
            <a:off x="6781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31" name="Rectangle 1130"/>
          <p:cNvSpPr/>
          <p:nvPr/>
        </p:nvSpPr>
        <p:spPr>
          <a:xfrm>
            <a:off x="6781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Rectangle 359"/>
          <p:cNvSpPr/>
          <p:nvPr/>
        </p:nvSpPr>
        <p:spPr>
          <a:xfrm>
            <a:off x="2209800" y="19812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361" name="Rectangle 360"/>
          <p:cNvSpPr/>
          <p:nvPr/>
        </p:nvSpPr>
        <p:spPr>
          <a:xfrm>
            <a:off x="2819400" y="19812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362" name="Rectangle 361"/>
          <p:cNvSpPr/>
          <p:nvPr/>
        </p:nvSpPr>
        <p:spPr>
          <a:xfrm>
            <a:off x="2514600" y="19812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363" name="Rectangle 362"/>
          <p:cNvSpPr/>
          <p:nvPr/>
        </p:nvSpPr>
        <p:spPr>
          <a:xfrm>
            <a:off x="31242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364" name="Rectangle 363"/>
          <p:cNvSpPr/>
          <p:nvPr/>
        </p:nvSpPr>
        <p:spPr>
          <a:xfrm>
            <a:off x="25146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365" name="Rectangle 364"/>
          <p:cNvSpPr/>
          <p:nvPr/>
        </p:nvSpPr>
        <p:spPr>
          <a:xfrm>
            <a:off x="22098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366" name="Rectangle 365"/>
          <p:cNvSpPr/>
          <p:nvPr/>
        </p:nvSpPr>
        <p:spPr>
          <a:xfrm>
            <a:off x="2209800" y="22860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372" name="Rectangle 371"/>
          <p:cNvSpPr/>
          <p:nvPr/>
        </p:nvSpPr>
        <p:spPr>
          <a:xfrm>
            <a:off x="28194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374" name="Rectangle 373"/>
          <p:cNvSpPr/>
          <p:nvPr/>
        </p:nvSpPr>
        <p:spPr>
          <a:xfrm>
            <a:off x="31242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404" name="Rectangle 403"/>
          <p:cNvSpPr/>
          <p:nvPr/>
        </p:nvSpPr>
        <p:spPr>
          <a:xfrm>
            <a:off x="2209800" y="25908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410" name="Rectangle 409"/>
          <p:cNvSpPr/>
          <p:nvPr/>
        </p:nvSpPr>
        <p:spPr>
          <a:xfrm>
            <a:off x="22098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448" name="Rectangle 447"/>
          <p:cNvSpPr/>
          <p:nvPr/>
        </p:nvSpPr>
        <p:spPr>
          <a:xfrm>
            <a:off x="9906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454" name="Rectangle 453"/>
          <p:cNvSpPr/>
          <p:nvPr/>
        </p:nvSpPr>
        <p:spPr>
          <a:xfrm>
            <a:off x="9906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492" name="Rectangle 491"/>
          <p:cNvSpPr/>
          <p:nvPr/>
        </p:nvSpPr>
        <p:spPr>
          <a:xfrm>
            <a:off x="9906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498" name="Rectangle 497"/>
          <p:cNvSpPr/>
          <p:nvPr/>
        </p:nvSpPr>
        <p:spPr>
          <a:xfrm>
            <a:off x="990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8" name="Rectangle 887"/>
          <p:cNvSpPr/>
          <p:nvPr/>
        </p:nvSpPr>
        <p:spPr>
          <a:xfrm>
            <a:off x="990600" y="533400"/>
            <a:ext cx="64008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9" name="Rectangle 888"/>
          <p:cNvSpPr/>
          <p:nvPr/>
        </p:nvSpPr>
        <p:spPr>
          <a:xfrm>
            <a:off x="685799" y="533400"/>
            <a:ext cx="154093" cy="693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0" name="Rectangle 889"/>
          <p:cNvSpPr/>
          <p:nvPr/>
        </p:nvSpPr>
        <p:spPr>
          <a:xfrm>
            <a:off x="7543800" y="533400"/>
            <a:ext cx="154093" cy="693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2" name="Rectangle 1491"/>
          <p:cNvSpPr/>
          <p:nvPr/>
        </p:nvSpPr>
        <p:spPr>
          <a:xfrm>
            <a:off x="2514600" y="25908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94" name="Rectangle 1493"/>
          <p:cNvSpPr/>
          <p:nvPr/>
        </p:nvSpPr>
        <p:spPr>
          <a:xfrm>
            <a:off x="25146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96" name="Rectangle 1495"/>
          <p:cNvSpPr/>
          <p:nvPr/>
        </p:nvSpPr>
        <p:spPr>
          <a:xfrm>
            <a:off x="28194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97" name="Rectangle 1496"/>
          <p:cNvSpPr/>
          <p:nvPr/>
        </p:nvSpPr>
        <p:spPr>
          <a:xfrm>
            <a:off x="25146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01" name="Rectangle 1500"/>
          <p:cNvSpPr/>
          <p:nvPr/>
        </p:nvSpPr>
        <p:spPr>
          <a:xfrm>
            <a:off x="28194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03" name="Rectangle 1502"/>
          <p:cNvSpPr/>
          <p:nvPr/>
        </p:nvSpPr>
        <p:spPr>
          <a:xfrm>
            <a:off x="31242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36" name="Rectangle 1535"/>
          <p:cNvSpPr/>
          <p:nvPr/>
        </p:nvSpPr>
        <p:spPr>
          <a:xfrm>
            <a:off x="2819400" y="22860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37" name="Rectangle 1536"/>
          <p:cNvSpPr/>
          <p:nvPr/>
        </p:nvSpPr>
        <p:spPr>
          <a:xfrm>
            <a:off x="2514600" y="22860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38" name="Rectangle 1537"/>
          <p:cNvSpPr/>
          <p:nvPr/>
        </p:nvSpPr>
        <p:spPr>
          <a:xfrm>
            <a:off x="31242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39" name="Rectangle 1538"/>
          <p:cNvSpPr/>
          <p:nvPr/>
        </p:nvSpPr>
        <p:spPr>
          <a:xfrm>
            <a:off x="2514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40" name="Rectangle 1539"/>
          <p:cNvSpPr/>
          <p:nvPr/>
        </p:nvSpPr>
        <p:spPr>
          <a:xfrm>
            <a:off x="2209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47" name="Rectangle 1546"/>
          <p:cNvSpPr/>
          <p:nvPr/>
        </p:nvSpPr>
        <p:spPr>
          <a:xfrm>
            <a:off x="28194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49" name="Rectangle 1548"/>
          <p:cNvSpPr/>
          <p:nvPr/>
        </p:nvSpPr>
        <p:spPr>
          <a:xfrm>
            <a:off x="31242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48" name="Rectangle 547"/>
          <p:cNvSpPr/>
          <p:nvPr/>
        </p:nvSpPr>
        <p:spPr>
          <a:xfrm>
            <a:off x="9906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49" name="Rectangle 548"/>
          <p:cNvSpPr/>
          <p:nvPr/>
        </p:nvSpPr>
        <p:spPr>
          <a:xfrm>
            <a:off x="25146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50" name="Rectangle 549"/>
          <p:cNvSpPr/>
          <p:nvPr/>
        </p:nvSpPr>
        <p:spPr>
          <a:xfrm>
            <a:off x="2209800" y="28956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51" name="Rectangle 550"/>
          <p:cNvSpPr/>
          <p:nvPr/>
        </p:nvSpPr>
        <p:spPr>
          <a:xfrm>
            <a:off x="2209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52" name="Rectangle 551"/>
          <p:cNvSpPr/>
          <p:nvPr/>
        </p:nvSpPr>
        <p:spPr>
          <a:xfrm>
            <a:off x="31242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53" name="Rectangle 552"/>
          <p:cNvSpPr/>
          <p:nvPr/>
        </p:nvSpPr>
        <p:spPr>
          <a:xfrm>
            <a:off x="22098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54" name="Rectangle 553"/>
          <p:cNvSpPr/>
          <p:nvPr/>
        </p:nvSpPr>
        <p:spPr>
          <a:xfrm>
            <a:off x="3124200" y="19812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73" name="Rectangle 572"/>
          <p:cNvSpPr/>
          <p:nvPr/>
        </p:nvSpPr>
        <p:spPr>
          <a:xfrm>
            <a:off x="2209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74" name="Rectangle 573"/>
          <p:cNvSpPr/>
          <p:nvPr/>
        </p:nvSpPr>
        <p:spPr>
          <a:xfrm>
            <a:off x="31242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77" name="Rectangle 576"/>
          <p:cNvSpPr/>
          <p:nvPr/>
        </p:nvSpPr>
        <p:spPr>
          <a:xfrm>
            <a:off x="28194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78" name="Rectangle 577"/>
          <p:cNvSpPr/>
          <p:nvPr/>
        </p:nvSpPr>
        <p:spPr>
          <a:xfrm>
            <a:off x="25146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87" name="Rectangle 686"/>
          <p:cNvSpPr/>
          <p:nvPr/>
        </p:nvSpPr>
        <p:spPr>
          <a:xfrm>
            <a:off x="22098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90" name="Rectangle 689"/>
          <p:cNvSpPr/>
          <p:nvPr/>
        </p:nvSpPr>
        <p:spPr>
          <a:xfrm>
            <a:off x="31242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93" name="Rectangle 692"/>
          <p:cNvSpPr/>
          <p:nvPr/>
        </p:nvSpPr>
        <p:spPr>
          <a:xfrm>
            <a:off x="2209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94" name="Rectangle 693"/>
          <p:cNvSpPr/>
          <p:nvPr/>
        </p:nvSpPr>
        <p:spPr>
          <a:xfrm>
            <a:off x="31242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08" name="Rectangle 707"/>
          <p:cNvSpPr/>
          <p:nvPr/>
        </p:nvSpPr>
        <p:spPr>
          <a:xfrm>
            <a:off x="31242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22" name="Rectangle 721"/>
          <p:cNvSpPr/>
          <p:nvPr/>
        </p:nvSpPr>
        <p:spPr>
          <a:xfrm>
            <a:off x="31242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4" name="Rectangle 1013"/>
          <p:cNvSpPr/>
          <p:nvPr/>
        </p:nvSpPr>
        <p:spPr>
          <a:xfrm>
            <a:off x="16002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5" name="Rectangle 1014"/>
          <p:cNvSpPr/>
          <p:nvPr/>
        </p:nvSpPr>
        <p:spPr>
          <a:xfrm>
            <a:off x="12954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6" name="Rectangle 1015"/>
          <p:cNvSpPr/>
          <p:nvPr/>
        </p:nvSpPr>
        <p:spPr>
          <a:xfrm>
            <a:off x="16002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7" name="Rectangle 1016"/>
          <p:cNvSpPr/>
          <p:nvPr/>
        </p:nvSpPr>
        <p:spPr>
          <a:xfrm>
            <a:off x="12954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8" name="Rectangle 1017"/>
          <p:cNvSpPr/>
          <p:nvPr/>
        </p:nvSpPr>
        <p:spPr>
          <a:xfrm>
            <a:off x="16002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9" name="Rectangle 1018"/>
          <p:cNvSpPr/>
          <p:nvPr/>
        </p:nvSpPr>
        <p:spPr>
          <a:xfrm>
            <a:off x="12954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0" name="Rectangle 1019"/>
          <p:cNvSpPr/>
          <p:nvPr/>
        </p:nvSpPr>
        <p:spPr>
          <a:xfrm>
            <a:off x="16002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1" name="Rectangle 1020"/>
          <p:cNvSpPr/>
          <p:nvPr/>
        </p:nvSpPr>
        <p:spPr>
          <a:xfrm>
            <a:off x="12954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3" name="Rectangle 1022"/>
          <p:cNvSpPr/>
          <p:nvPr/>
        </p:nvSpPr>
        <p:spPr>
          <a:xfrm>
            <a:off x="2514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38" name="Rectangle 1037"/>
          <p:cNvSpPr/>
          <p:nvPr/>
        </p:nvSpPr>
        <p:spPr>
          <a:xfrm>
            <a:off x="12954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39" name="Rectangle 1038"/>
          <p:cNvSpPr/>
          <p:nvPr/>
        </p:nvSpPr>
        <p:spPr>
          <a:xfrm>
            <a:off x="25146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8" name="Rectangle 1047"/>
          <p:cNvSpPr/>
          <p:nvPr/>
        </p:nvSpPr>
        <p:spPr>
          <a:xfrm>
            <a:off x="12954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9" name="Rectangle 1048"/>
          <p:cNvSpPr/>
          <p:nvPr/>
        </p:nvSpPr>
        <p:spPr>
          <a:xfrm>
            <a:off x="16002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51" name="Rectangle 1050"/>
          <p:cNvSpPr/>
          <p:nvPr/>
        </p:nvSpPr>
        <p:spPr>
          <a:xfrm>
            <a:off x="2514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3" name="Rectangle 1072"/>
          <p:cNvSpPr/>
          <p:nvPr/>
        </p:nvSpPr>
        <p:spPr>
          <a:xfrm>
            <a:off x="19050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5" name="Rectangle 1074"/>
          <p:cNvSpPr/>
          <p:nvPr/>
        </p:nvSpPr>
        <p:spPr>
          <a:xfrm>
            <a:off x="19050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7" name="Rectangle 1076"/>
          <p:cNvSpPr/>
          <p:nvPr/>
        </p:nvSpPr>
        <p:spPr>
          <a:xfrm>
            <a:off x="19050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9" name="Rectangle 1078"/>
          <p:cNvSpPr/>
          <p:nvPr/>
        </p:nvSpPr>
        <p:spPr>
          <a:xfrm>
            <a:off x="19050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0" name="Rectangle 1079"/>
          <p:cNvSpPr/>
          <p:nvPr/>
        </p:nvSpPr>
        <p:spPr>
          <a:xfrm>
            <a:off x="22098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6" name="Rectangle 1095"/>
          <p:cNvSpPr/>
          <p:nvPr/>
        </p:nvSpPr>
        <p:spPr>
          <a:xfrm>
            <a:off x="19050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6" name="Rectangle 1105"/>
          <p:cNvSpPr/>
          <p:nvPr/>
        </p:nvSpPr>
        <p:spPr>
          <a:xfrm>
            <a:off x="19050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8" name="Rectangle 1107"/>
          <p:cNvSpPr/>
          <p:nvPr/>
        </p:nvSpPr>
        <p:spPr>
          <a:xfrm>
            <a:off x="22098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07" name="Rectangle 1806"/>
          <p:cNvSpPr/>
          <p:nvPr/>
        </p:nvSpPr>
        <p:spPr>
          <a:xfrm>
            <a:off x="9906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808" name="Rectangle 1807"/>
          <p:cNvSpPr/>
          <p:nvPr/>
        </p:nvSpPr>
        <p:spPr>
          <a:xfrm>
            <a:off x="16002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09" name="Rectangle 1808"/>
          <p:cNvSpPr/>
          <p:nvPr/>
        </p:nvSpPr>
        <p:spPr>
          <a:xfrm>
            <a:off x="12954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0" name="Rectangle 1809"/>
          <p:cNvSpPr/>
          <p:nvPr/>
        </p:nvSpPr>
        <p:spPr>
          <a:xfrm>
            <a:off x="19050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1" name="Rectangle 1810"/>
          <p:cNvSpPr/>
          <p:nvPr/>
        </p:nvSpPr>
        <p:spPr>
          <a:xfrm>
            <a:off x="990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2" name="Rectangle 1811"/>
          <p:cNvSpPr/>
          <p:nvPr/>
        </p:nvSpPr>
        <p:spPr>
          <a:xfrm>
            <a:off x="9906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3" name="Rectangle 1812"/>
          <p:cNvSpPr/>
          <p:nvPr/>
        </p:nvSpPr>
        <p:spPr>
          <a:xfrm>
            <a:off x="990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4" name="Rectangle 1813"/>
          <p:cNvSpPr/>
          <p:nvPr/>
        </p:nvSpPr>
        <p:spPr>
          <a:xfrm>
            <a:off x="16002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5" name="Rectangle 1814"/>
          <p:cNvSpPr/>
          <p:nvPr/>
        </p:nvSpPr>
        <p:spPr>
          <a:xfrm>
            <a:off x="12954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6" name="Rectangle 1815"/>
          <p:cNvSpPr/>
          <p:nvPr/>
        </p:nvSpPr>
        <p:spPr>
          <a:xfrm>
            <a:off x="16002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7" name="Rectangle 1816"/>
          <p:cNvSpPr/>
          <p:nvPr/>
        </p:nvSpPr>
        <p:spPr>
          <a:xfrm>
            <a:off x="12954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8" name="Rectangle 1817"/>
          <p:cNvSpPr/>
          <p:nvPr/>
        </p:nvSpPr>
        <p:spPr>
          <a:xfrm>
            <a:off x="1905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9" name="Rectangle 1818"/>
          <p:cNvSpPr/>
          <p:nvPr/>
        </p:nvSpPr>
        <p:spPr>
          <a:xfrm>
            <a:off x="990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0" name="Rectangle 1819"/>
          <p:cNvSpPr/>
          <p:nvPr/>
        </p:nvSpPr>
        <p:spPr>
          <a:xfrm>
            <a:off x="1905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1" name="Rectangle 1820"/>
          <p:cNvSpPr/>
          <p:nvPr/>
        </p:nvSpPr>
        <p:spPr>
          <a:xfrm>
            <a:off x="19050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2" name="Rectangle 1821"/>
          <p:cNvSpPr/>
          <p:nvPr/>
        </p:nvSpPr>
        <p:spPr>
          <a:xfrm>
            <a:off x="1905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3" name="Rectangle 1822"/>
          <p:cNvSpPr/>
          <p:nvPr/>
        </p:nvSpPr>
        <p:spPr>
          <a:xfrm>
            <a:off x="19050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4" name="Rectangle 1823"/>
          <p:cNvSpPr/>
          <p:nvPr/>
        </p:nvSpPr>
        <p:spPr>
          <a:xfrm>
            <a:off x="1905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5" name="Rectangle 1824"/>
          <p:cNvSpPr/>
          <p:nvPr/>
        </p:nvSpPr>
        <p:spPr>
          <a:xfrm>
            <a:off x="16002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6" name="Rectangle 1825"/>
          <p:cNvSpPr/>
          <p:nvPr/>
        </p:nvSpPr>
        <p:spPr>
          <a:xfrm>
            <a:off x="12954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7" name="Rectangle 1826"/>
          <p:cNvSpPr/>
          <p:nvPr/>
        </p:nvSpPr>
        <p:spPr>
          <a:xfrm>
            <a:off x="12954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8" name="Rectangle 1827"/>
          <p:cNvSpPr/>
          <p:nvPr/>
        </p:nvSpPr>
        <p:spPr>
          <a:xfrm>
            <a:off x="16002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9" name="Rectangle 1828"/>
          <p:cNvSpPr/>
          <p:nvPr/>
        </p:nvSpPr>
        <p:spPr>
          <a:xfrm>
            <a:off x="12954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0" name="Rectangle 1829"/>
          <p:cNvSpPr/>
          <p:nvPr/>
        </p:nvSpPr>
        <p:spPr>
          <a:xfrm>
            <a:off x="19050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1" name="Rectangle 1830"/>
          <p:cNvSpPr/>
          <p:nvPr/>
        </p:nvSpPr>
        <p:spPr>
          <a:xfrm>
            <a:off x="19050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2" name="Rectangle 1831"/>
          <p:cNvSpPr/>
          <p:nvPr/>
        </p:nvSpPr>
        <p:spPr>
          <a:xfrm>
            <a:off x="19050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3" name="Rectangle 1832"/>
          <p:cNvSpPr/>
          <p:nvPr/>
        </p:nvSpPr>
        <p:spPr>
          <a:xfrm>
            <a:off x="22098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835" name="Rectangle 1834"/>
          <p:cNvSpPr/>
          <p:nvPr/>
        </p:nvSpPr>
        <p:spPr>
          <a:xfrm>
            <a:off x="2514600" y="4419600"/>
            <a:ext cx="304800" cy="3048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7" name="Rectangle 1836"/>
          <p:cNvSpPr/>
          <p:nvPr/>
        </p:nvSpPr>
        <p:spPr>
          <a:xfrm>
            <a:off x="2514600" y="32004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8" name="Rectangle 1837"/>
          <p:cNvSpPr/>
          <p:nvPr/>
        </p:nvSpPr>
        <p:spPr>
          <a:xfrm>
            <a:off x="22098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1839" name="Rectangle 1838"/>
          <p:cNvSpPr/>
          <p:nvPr/>
        </p:nvSpPr>
        <p:spPr>
          <a:xfrm>
            <a:off x="2209800" y="4724400"/>
            <a:ext cx="304800" cy="3048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2" name="Rectangle 1841"/>
          <p:cNvSpPr/>
          <p:nvPr/>
        </p:nvSpPr>
        <p:spPr>
          <a:xfrm>
            <a:off x="22098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3" name="Rectangle 1842"/>
          <p:cNvSpPr/>
          <p:nvPr/>
        </p:nvSpPr>
        <p:spPr>
          <a:xfrm>
            <a:off x="22098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4" name="Rectangle 1843"/>
          <p:cNvSpPr/>
          <p:nvPr/>
        </p:nvSpPr>
        <p:spPr>
          <a:xfrm>
            <a:off x="9906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1845" name="Rectangle 1844"/>
          <p:cNvSpPr/>
          <p:nvPr/>
        </p:nvSpPr>
        <p:spPr>
          <a:xfrm>
            <a:off x="9906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6" name="Rectangle 1845"/>
          <p:cNvSpPr/>
          <p:nvPr/>
        </p:nvSpPr>
        <p:spPr>
          <a:xfrm>
            <a:off x="9906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7" name="Rectangle 1846"/>
          <p:cNvSpPr/>
          <p:nvPr/>
        </p:nvSpPr>
        <p:spPr>
          <a:xfrm>
            <a:off x="990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9" name="Rectangle 1848"/>
          <p:cNvSpPr/>
          <p:nvPr/>
        </p:nvSpPr>
        <p:spPr>
          <a:xfrm>
            <a:off x="2514600" y="5029200"/>
            <a:ext cx="304800" cy="3048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0" name="Rectangle 1849"/>
          <p:cNvSpPr/>
          <p:nvPr/>
        </p:nvSpPr>
        <p:spPr>
          <a:xfrm>
            <a:off x="25146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2" name="Rectangle 1851"/>
          <p:cNvSpPr/>
          <p:nvPr/>
        </p:nvSpPr>
        <p:spPr>
          <a:xfrm>
            <a:off x="2514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6" name="Rectangle 1855"/>
          <p:cNvSpPr/>
          <p:nvPr/>
        </p:nvSpPr>
        <p:spPr>
          <a:xfrm>
            <a:off x="25146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8" name="Rectangle 1857"/>
          <p:cNvSpPr/>
          <p:nvPr/>
        </p:nvSpPr>
        <p:spPr>
          <a:xfrm>
            <a:off x="2514600" y="35052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859" name="Rectangle 1858"/>
          <p:cNvSpPr/>
          <p:nvPr/>
        </p:nvSpPr>
        <p:spPr>
          <a:xfrm>
            <a:off x="22098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2" name="Rectangle 1861"/>
          <p:cNvSpPr/>
          <p:nvPr/>
        </p:nvSpPr>
        <p:spPr>
          <a:xfrm>
            <a:off x="9906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3" name="Rectangle 1862"/>
          <p:cNvSpPr/>
          <p:nvPr/>
        </p:nvSpPr>
        <p:spPr>
          <a:xfrm>
            <a:off x="25146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4" name="Rectangle 1863"/>
          <p:cNvSpPr/>
          <p:nvPr/>
        </p:nvSpPr>
        <p:spPr>
          <a:xfrm>
            <a:off x="22098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5" name="Rectangle 1864"/>
          <p:cNvSpPr/>
          <p:nvPr/>
        </p:nvSpPr>
        <p:spPr>
          <a:xfrm>
            <a:off x="22098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7" name="Rectangle 1866"/>
          <p:cNvSpPr/>
          <p:nvPr/>
        </p:nvSpPr>
        <p:spPr>
          <a:xfrm>
            <a:off x="22098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9" name="Rectangle 1868"/>
          <p:cNvSpPr/>
          <p:nvPr/>
        </p:nvSpPr>
        <p:spPr>
          <a:xfrm>
            <a:off x="22098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2" name="Rectangle 1871"/>
          <p:cNvSpPr/>
          <p:nvPr/>
        </p:nvSpPr>
        <p:spPr>
          <a:xfrm>
            <a:off x="2514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3" name="Rectangle 1872"/>
          <p:cNvSpPr/>
          <p:nvPr/>
        </p:nvSpPr>
        <p:spPr>
          <a:xfrm>
            <a:off x="22098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6" name="Rectangle 1875"/>
          <p:cNvSpPr/>
          <p:nvPr/>
        </p:nvSpPr>
        <p:spPr>
          <a:xfrm>
            <a:off x="22098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0" name="Rectangle 1879"/>
          <p:cNvSpPr/>
          <p:nvPr/>
        </p:nvSpPr>
        <p:spPr>
          <a:xfrm>
            <a:off x="16002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1" name="Rectangle 1880"/>
          <p:cNvSpPr/>
          <p:nvPr/>
        </p:nvSpPr>
        <p:spPr>
          <a:xfrm>
            <a:off x="12954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2" name="Rectangle 1881"/>
          <p:cNvSpPr/>
          <p:nvPr/>
        </p:nvSpPr>
        <p:spPr>
          <a:xfrm>
            <a:off x="16002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3" name="Rectangle 1882"/>
          <p:cNvSpPr/>
          <p:nvPr/>
        </p:nvSpPr>
        <p:spPr>
          <a:xfrm>
            <a:off x="12954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4" name="Rectangle 1883"/>
          <p:cNvSpPr/>
          <p:nvPr/>
        </p:nvSpPr>
        <p:spPr>
          <a:xfrm>
            <a:off x="16002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5" name="Rectangle 1884"/>
          <p:cNvSpPr/>
          <p:nvPr/>
        </p:nvSpPr>
        <p:spPr>
          <a:xfrm>
            <a:off x="12954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6" name="Rectangle 1885"/>
          <p:cNvSpPr/>
          <p:nvPr/>
        </p:nvSpPr>
        <p:spPr>
          <a:xfrm>
            <a:off x="16002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7" name="Rectangle 1886"/>
          <p:cNvSpPr/>
          <p:nvPr/>
        </p:nvSpPr>
        <p:spPr>
          <a:xfrm>
            <a:off x="12954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9" name="Rectangle 1888"/>
          <p:cNvSpPr/>
          <p:nvPr/>
        </p:nvSpPr>
        <p:spPr>
          <a:xfrm>
            <a:off x="2514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0" name="Rectangle 1889"/>
          <p:cNvSpPr/>
          <p:nvPr/>
        </p:nvSpPr>
        <p:spPr>
          <a:xfrm>
            <a:off x="12954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1" name="Rectangle 1890"/>
          <p:cNvSpPr/>
          <p:nvPr/>
        </p:nvSpPr>
        <p:spPr>
          <a:xfrm>
            <a:off x="25146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2" name="Rectangle 1891"/>
          <p:cNvSpPr/>
          <p:nvPr/>
        </p:nvSpPr>
        <p:spPr>
          <a:xfrm>
            <a:off x="12954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3" name="Rectangle 1892"/>
          <p:cNvSpPr/>
          <p:nvPr/>
        </p:nvSpPr>
        <p:spPr>
          <a:xfrm>
            <a:off x="16002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5" name="Rectangle 1894"/>
          <p:cNvSpPr/>
          <p:nvPr/>
        </p:nvSpPr>
        <p:spPr>
          <a:xfrm>
            <a:off x="2514600" y="5334000"/>
            <a:ext cx="304800" cy="3048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6" name="Rectangle 1895"/>
          <p:cNvSpPr/>
          <p:nvPr/>
        </p:nvSpPr>
        <p:spPr>
          <a:xfrm>
            <a:off x="19050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7" name="Rectangle 1896"/>
          <p:cNvSpPr/>
          <p:nvPr/>
        </p:nvSpPr>
        <p:spPr>
          <a:xfrm>
            <a:off x="19050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8" name="Rectangle 1897"/>
          <p:cNvSpPr/>
          <p:nvPr/>
        </p:nvSpPr>
        <p:spPr>
          <a:xfrm>
            <a:off x="19050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9" name="Rectangle 1898"/>
          <p:cNvSpPr/>
          <p:nvPr/>
        </p:nvSpPr>
        <p:spPr>
          <a:xfrm>
            <a:off x="19050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0" name="Rectangle 1899"/>
          <p:cNvSpPr/>
          <p:nvPr/>
        </p:nvSpPr>
        <p:spPr>
          <a:xfrm>
            <a:off x="2209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2" name="Rectangle 1901"/>
          <p:cNvSpPr/>
          <p:nvPr/>
        </p:nvSpPr>
        <p:spPr>
          <a:xfrm>
            <a:off x="19050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4" name="Rectangle 1903"/>
          <p:cNvSpPr/>
          <p:nvPr/>
        </p:nvSpPr>
        <p:spPr>
          <a:xfrm>
            <a:off x="19050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5" name="Rectangle 1904"/>
          <p:cNvSpPr/>
          <p:nvPr/>
        </p:nvSpPr>
        <p:spPr>
          <a:xfrm>
            <a:off x="2209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7" name="Rectangle 1906"/>
          <p:cNvSpPr/>
          <p:nvPr/>
        </p:nvSpPr>
        <p:spPr>
          <a:xfrm>
            <a:off x="9906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908" name="Rectangle 1907"/>
          <p:cNvSpPr/>
          <p:nvPr/>
        </p:nvSpPr>
        <p:spPr>
          <a:xfrm>
            <a:off x="16002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9" name="Rectangle 1908"/>
          <p:cNvSpPr/>
          <p:nvPr/>
        </p:nvSpPr>
        <p:spPr>
          <a:xfrm>
            <a:off x="12954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0" name="Rectangle 1909"/>
          <p:cNvSpPr/>
          <p:nvPr/>
        </p:nvSpPr>
        <p:spPr>
          <a:xfrm>
            <a:off x="19050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1" name="Rectangle 1910"/>
          <p:cNvSpPr/>
          <p:nvPr/>
        </p:nvSpPr>
        <p:spPr>
          <a:xfrm>
            <a:off x="9906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2" name="Rectangle 1911"/>
          <p:cNvSpPr/>
          <p:nvPr/>
        </p:nvSpPr>
        <p:spPr>
          <a:xfrm>
            <a:off x="9906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3" name="Rectangle 1912"/>
          <p:cNvSpPr/>
          <p:nvPr/>
        </p:nvSpPr>
        <p:spPr>
          <a:xfrm>
            <a:off x="990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4" name="Rectangle 1913"/>
          <p:cNvSpPr/>
          <p:nvPr/>
        </p:nvSpPr>
        <p:spPr>
          <a:xfrm>
            <a:off x="16002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5" name="Rectangle 1914"/>
          <p:cNvSpPr/>
          <p:nvPr/>
        </p:nvSpPr>
        <p:spPr>
          <a:xfrm>
            <a:off x="12954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6" name="Rectangle 1915"/>
          <p:cNvSpPr/>
          <p:nvPr/>
        </p:nvSpPr>
        <p:spPr>
          <a:xfrm>
            <a:off x="16002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7" name="Rectangle 1916"/>
          <p:cNvSpPr/>
          <p:nvPr/>
        </p:nvSpPr>
        <p:spPr>
          <a:xfrm>
            <a:off x="12954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8" name="Rectangle 1917"/>
          <p:cNvSpPr/>
          <p:nvPr/>
        </p:nvSpPr>
        <p:spPr>
          <a:xfrm>
            <a:off x="19050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9" name="Rectangle 1918"/>
          <p:cNvSpPr/>
          <p:nvPr/>
        </p:nvSpPr>
        <p:spPr>
          <a:xfrm>
            <a:off x="990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0" name="Rectangle 1919"/>
          <p:cNvSpPr/>
          <p:nvPr/>
        </p:nvSpPr>
        <p:spPr>
          <a:xfrm>
            <a:off x="19050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1" name="Rectangle 1920"/>
          <p:cNvSpPr/>
          <p:nvPr/>
        </p:nvSpPr>
        <p:spPr>
          <a:xfrm>
            <a:off x="19050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2" name="Rectangle 1921"/>
          <p:cNvSpPr/>
          <p:nvPr/>
        </p:nvSpPr>
        <p:spPr>
          <a:xfrm>
            <a:off x="19050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3" name="Rectangle 1922"/>
          <p:cNvSpPr/>
          <p:nvPr/>
        </p:nvSpPr>
        <p:spPr>
          <a:xfrm>
            <a:off x="19050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4" name="Rectangle 1923"/>
          <p:cNvSpPr/>
          <p:nvPr/>
        </p:nvSpPr>
        <p:spPr>
          <a:xfrm>
            <a:off x="19050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5" name="Rectangle 1924"/>
          <p:cNvSpPr/>
          <p:nvPr/>
        </p:nvSpPr>
        <p:spPr>
          <a:xfrm>
            <a:off x="16002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6" name="Rectangle 1925"/>
          <p:cNvSpPr/>
          <p:nvPr/>
        </p:nvSpPr>
        <p:spPr>
          <a:xfrm>
            <a:off x="1295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7" name="Rectangle 1926"/>
          <p:cNvSpPr/>
          <p:nvPr/>
        </p:nvSpPr>
        <p:spPr>
          <a:xfrm>
            <a:off x="1295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8" name="Rectangle 1927"/>
          <p:cNvSpPr/>
          <p:nvPr/>
        </p:nvSpPr>
        <p:spPr>
          <a:xfrm>
            <a:off x="16002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9" name="Rectangle 1928"/>
          <p:cNvSpPr/>
          <p:nvPr/>
        </p:nvSpPr>
        <p:spPr>
          <a:xfrm>
            <a:off x="1295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0" name="Rectangle 1929"/>
          <p:cNvSpPr/>
          <p:nvPr/>
        </p:nvSpPr>
        <p:spPr>
          <a:xfrm>
            <a:off x="19050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1" name="Rectangle 1930"/>
          <p:cNvSpPr/>
          <p:nvPr/>
        </p:nvSpPr>
        <p:spPr>
          <a:xfrm>
            <a:off x="19050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2" name="Rectangle 1931"/>
          <p:cNvSpPr/>
          <p:nvPr/>
        </p:nvSpPr>
        <p:spPr>
          <a:xfrm>
            <a:off x="19050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3" name="Rectangle 1932"/>
          <p:cNvSpPr/>
          <p:nvPr/>
        </p:nvSpPr>
        <p:spPr>
          <a:xfrm>
            <a:off x="4648200" y="19812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934" name="Rectangle 1933"/>
          <p:cNvSpPr/>
          <p:nvPr/>
        </p:nvSpPr>
        <p:spPr>
          <a:xfrm>
            <a:off x="5257800" y="19812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5" name="Rectangle 1934"/>
          <p:cNvSpPr/>
          <p:nvPr/>
        </p:nvSpPr>
        <p:spPr>
          <a:xfrm>
            <a:off x="4953000" y="19812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6" name="Rectangle 1935"/>
          <p:cNvSpPr/>
          <p:nvPr/>
        </p:nvSpPr>
        <p:spPr>
          <a:xfrm>
            <a:off x="55626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7" name="Rectangle 1936"/>
          <p:cNvSpPr/>
          <p:nvPr/>
        </p:nvSpPr>
        <p:spPr>
          <a:xfrm>
            <a:off x="49530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8" name="Rectangle 1937"/>
          <p:cNvSpPr/>
          <p:nvPr/>
        </p:nvSpPr>
        <p:spPr>
          <a:xfrm>
            <a:off x="46482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1939" name="Rectangle 1938"/>
          <p:cNvSpPr/>
          <p:nvPr/>
        </p:nvSpPr>
        <p:spPr>
          <a:xfrm>
            <a:off x="46482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40" name="Rectangle 1939"/>
          <p:cNvSpPr/>
          <p:nvPr/>
        </p:nvSpPr>
        <p:spPr>
          <a:xfrm>
            <a:off x="52578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41" name="Rectangle 1940"/>
          <p:cNvSpPr/>
          <p:nvPr/>
        </p:nvSpPr>
        <p:spPr>
          <a:xfrm>
            <a:off x="55626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43" name="Rectangle 1942"/>
          <p:cNvSpPr/>
          <p:nvPr/>
        </p:nvSpPr>
        <p:spPr>
          <a:xfrm>
            <a:off x="46482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44" name="Rectangle 1943"/>
          <p:cNvSpPr/>
          <p:nvPr/>
        </p:nvSpPr>
        <p:spPr>
          <a:xfrm>
            <a:off x="34290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1945" name="Rectangle 1944"/>
          <p:cNvSpPr/>
          <p:nvPr/>
        </p:nvSpPr>
        <p:spPr>
          <a:xfrm>
            <a:off x="3429000" y="22860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48" name="Rectangle 1947"/>
          <p:cNvSpPr/>
          <p:nvPr/>
        </p:nvSpPr>
        <p:spPr>
          <a:xfrm>
            <a:off x="5257800" y="25908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0" name="Rectangle 1949"/>
          <p:cNvSpPr/>
          <p:nvPr/>
        </p:nvSpPr>
        <p:spPr>
          <a:xfrm>
            <a:off x="49530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1" name="Rectangle 1950"/>
          <p:cNvSpPr/>
          <p:nvPr/>
        </p:nvSpPr>
        <p:spPr>
          <a:xfrm>
            <a:off x="52578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2" name="Rectangle 1951"/>
          <p:cNvSpPr/>
          <p:nvPr/>
        </p:nvSpPr>
        <p:spPr>
          <a:xfrm>
            <a:off x="49530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3" name="Rectangle 1952"/>
          <p:cNvSpPr/>
          <p:nvPr/>
        </p:nvSpPr>
        <p:spPr>
          <a:xfrm>
            <a:off x="52578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4" name="Rectangle 1953"/>
          <p:cNvSpPr/>
          <p:nvPr/>
        </p:nvSpPr>
        <p:spPr>
          <a:xfrm>
            <a:off x="55626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5" name="Rectangle 1954"/>
          <p:cNvSpPr/>
          <p:nvPr/>
        </p:nvSpPr>
        <p:spPr>
          <a:xfrm>
            <a:off x="5257800" y="22860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6" name="Rectangle 1955"/>
          <p:cNvSpPr/>
          <p:nvPr/>
        </p:nvSpPr>
        <p:spPr>
          <a:xfrm>
            <a:off x="49530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7" name="Rectangle 1956"/>
          <p:cNvSpPr/>
          <p:nvPr/>
        </p:nvSpPr>
        <p:spPr>
          <a:xfrm>
            <a:off x="55626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8" name="Rectangle 1957"/>
          <p:cNvSpPr/>
          <p:nvPr/>
        </p:nvSpPr>
        <p:spPr>
          <a:xfrm>
            <a:off x="4953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9" name="Rectangle 1958"/>
          <p:cNvSpPr/>
          <p:nvPr/>
        </p:nvSpPr>
        <p:spPr>
          <a:xfrm>
            <a:off x="46482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0" name="Rectangle 1959"/>
          <p:cNvSpPr/>
          <p:nvPr/>
        </p:nvSpPr>
        <p:spPr>
          <a:xfrm>
            <a:off x="5257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1" name="Rectangle 1960"/>
          <p:cNvSpPr/>
          <p:nvPr/>
        </p:nvSpPr>
        <p:spPr>
          <a:xfrm>
            <a:off x="5562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2" name="Rectangle 1961"/>
          <p:cNvSpPr/>
          <p:nvPr/>
        </p:nvSpPr>
        <p:spPr>
          <a:xfrm>
            <a:off x="3429000" y="19812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3" name="Rectangle 1962"/>
          <p:cNvSpPr/>
          <p:nvPr/>
        </p:nvSpPr>
        <p:spPr>
          <a:xfrm>
            <a:off x="49530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5" name="Rectangle 1964"/>
          <p:cNvSpPr/>
          <p:nvPr/>
        </p:nvSpPr>
        <p:spPr>
          <a:xfrm>
            <a:off x="46482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6" name="Rectangle 1965"/>
          <p:cNvSpPr/>
          <p:nvPr/>
        </p:nvSpPr>
        <p:spPr>
          <a:xfrm>
            <a:off x="55626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7" name="Rectangle 1966"/>
          <p:cNvSpPr/>
          <p:nvPr/>
        </p:nvSpPr>
        <p:spPr>
          <a:xfrm>
            <a:off x="46482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8" name="Rectangle 1967"/>
          <p:cNvSpPr/>
          <p:nvPr/>
        </p:nvSpPr>
        <p:spPr>
          <a:xfrm>
            <a:off x="5562600" y="19812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9" name="Rectangle 1968"/>
          <p:cNvSpPr/>
          <p:nvPr/>
        </p:nvSpPr>
        <p:spPr>
          <a:xfrm>
            <a:off x="46482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70" name="Rectangle 1969"/>
          <p:cNvSpPr/>
          <p:nvPr/>
        </p:nvSpPr>
        <p:spPr>
          <a:xfrm>
            <a:off x="55626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71" name="Rectangle 1970"/>
          <p:cNvSpPr/>
          <p:nvPr/>
        </p:nvSpPr>
        <p:spPr>
          <a:xfrm>
            <a:off x="52578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72" name="Rectangle 1971"/>
          <p:cNvSpPr/>
          <p:nvPr/>
        </p:nvSpPr>
        <p:spPr>
          <a:xfrm>
            <a:off x="49530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73" name="Rectangle 1972"/>
          <p:cNvSpPr/>
          <p:nvPr/>
        </p:nvSpPr>
        <p:spPr>
          <a:xfrm>
            <a:off x="46482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74" name="Rectangle 1973"/>
          <p:cNvSpPr/>
          <p:nvPr/>
        </p:nvSpPr>
        <p:spPr>
          <a:xfrm>
            <a:off x="55626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75" name="Rectangle 1974"/>
          <p:cNvSpPr/>
          <p:nvPr/>
        </p:nvSpPr>
        <p:spPr>
          <a:xfrm>
            <a:off x="55626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76" name="Rectangle 1975"/>
          <p:cNvSpPr/>
          <p:nvPr/>
        </p:nvSpPr>
        <p:spPr>
          <a:xfrm>
            <a:off x="46482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77" name="Rectangle 1976"/>
          <p:cNvSpPr/>
          <p:nvPr/>
        </p:nvSpPr>
        <p:spPr>
          <a:xfrm>
            <a:off x="5562600" y="22860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78" name="Rectangle 1977"/>
          <p:cNvSpPr/>
          <p:nvPr/>
        </p:nvSpPr>
        <p:spPr>
          <a:xfrm>
            <a:off x="55626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79" name="Rectangle 1978"/>
          <p:cNvSpPr/>
          <p:nvPr/>
        </p:nvSpPr>
        <p:spPr>
          <a:xfrm>
            <a:off x="55626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84" name="Rectangle 1983"/>
          <p:cNvSpPr/>
          <p:nvPr/>
        </p:nvSpPr>
        <p:spPr>
          <a:xfrm>
            <a:off x="40386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85" name="Rectangle 1984"/>
          <p:cNvSpPr/>
          <p:nvPr/>
        </p:nvSpPr>
        <p:spPr>
          <a:xfrm>
            <a:off x="37338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86" name="Rectangle 1985"/>
          <p:cNvSpPr/>
          <p:nvPr/>
        </p:nvSpPr>
        <p:spPr>
          <a:xfrm>
            <a:off x="4038600" y="22860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987" name="Rectangle 1986"/>
          <p:cNvSpPr/>
          <p:nvPr/>
        </p:nvSpPr>
        <p:spPr>
          <a:xfrm>
            <a:off x="3733800" y="22860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88" name="Rectangle 1987"/>
          <p:cNvSpPr/>
          <p:nvPr/>
        </p:nvSpPr>
        <p:spPr>
          <a:xfrm>
            <a:off x="52578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89" name="Rectangle 1988"/>
          <p:cNvSpPr/>
          <p:nvPr/>
        </p:nvSpPr>
        <p:spPr>
          <a:xfrm>
            <a:off x="49530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90" name="Rectangle 1989"/>
          <p:cNvSpPr/>
          <p:nvPr/>
        </p:nvSpPr>
        <p:spPr>
          <a:xfrm>
            <a:off x="37338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91" name="Rectangle 1990"/>
          <p:cNvSpPr/>
          <p:nvPr/>
        </p:nvSpPr>
        <p:spPr>
          <a:xfrm>
            <a:off x="49530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92" name="Rectangle 1991"/>
          <p:cNvSpPr/>
          <p:nvPr/>
        </p:nvSpPr>
        <p:spPr>
          <a:xfrm>
            <a:off x="3733800" y="19812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93" name="Rectangle 1992"/>
          <p:cNvSpPr/>
          <p:nvPr/>
        </p:nvSpPr>
        <p:spPr>
          <a:xfrm>
            <a:off x="4038600" y="19812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94" name="Rectangle 1993"/>
          <p:cNvSpPr/>
          <p:nvPr/>
        </p:nvSpPr>
        <p:spPr>
          <a:xfrm>
            <a:off x="52578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98" name="Rectangle 1997"/>
          <p:cNvSpPr/>
          <p:nvPr/>
        </p:nvSpPr>
        <p:spPr>
          <a:xfrm>
            <a:off x="43434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99" name="Rectangle 1998"/>
          <p:cNvSpPr/>
          <p:nvPr/>
        </p:nvSpPr>
        <p:spPr>
          <a:xfrm>
            <a:off x="4343400" y="22860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00" name="Rectangle 1999"/>
          <p:cNvSpPr/>
          <p:nvPr/>
        </p:nvSpPr>
        <p:spPr>
          <a:xfrm>
            <a:off x="46482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01" name="Rectangle 2000"/>
          <p:cNvSpPr/>
          <p:nvPr/>
        </p:nvSpPr>
        <p:spPr>
          <a:xfrm>
            <a:off x="5562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02" name="Rectangle 2001"/>
          <p:cNvSpPr/>
          <p:nvPr/>
        </p:nvSpPr>
        <p:spPr>
          <a:xfrm>
            <a:off x="43434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03" name="Rectangle 2002"/>
          <p:cNvSpPr/>
          <p:nvPr/>
        </p:nvSpPr>
        <p:spPr>
          <a:xfrm>
            <a:off x="55626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04" name="Rectangle 2003"/>
          <p:cNvSpPr/>
          <p:nvPr/>
        </p:nvSpPr>
        <p:spPr>
          <a:xfrm>
            <a:off x="4343400" y="19812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05" name="Rectangle 2004"/>
          <p:cNvSpPr/>
          <p:nvPr/>
        </p:nvSpPr>
        <p:spPr>
          <a:xfrm>
            <a:off x="46482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06" name="Rectangle 2005"/>
          <p:cNvSpPr/>
          <p:nvPr/>
        </p:nvSpPr>
        <p:spPr>
          <a:xfrm>
            <a:off x="5562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07" name="Rectangle 2006"/>
          <p:cNvSpPr/>
          <p:nvPr/>
        </p:nvSpPr>
        <p:spPr>
          <a:xfrm>
            <a:off x="34290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008" name="Rectangle 2007"/>
          <p:cNvSpPr/>
          <p:nvPr/>
        </p:nvSpPr>
        <p:spPr>
          <a:xfrm>
            <a:off x="40386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09" name="Rectangle 2008"/>
          <p:cNvSpPr/>
          <p:nvPr/>
        </p:nvSpPr>
        <p:spPr>
          <a:xfrm>
            <a:off x="37338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10" name="Rectangle 2009"/>
          <p:cNvSpPr/>
          <p:nvPr/>
        </p:nvSpPr>
        <p:spPr>
          <a:xfrm>
            <a:off x="43434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11" name="Rectangle 2010"/>
          <p:cNvSpPr/>
          <p:nvPr/>
        </p:nvSpPr>
        <p:spPr>
          <a:xfrm>
            <a:off x="3429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12" name="Rectangle 2011"/>
          <p:cNvSpPr/>
          <p:nvPr/>
        </p:nvSpPr>
        <p:spPr>
          <a:xfrm>
            <a:off x="34290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13" name="Rectangle 2012"/>
          <p:cNvSpPr/>
          <p:nvPr/>
        </p:nvSpPr>
        <p:spPr>
          <a:xfrm>
            <a:off x="34290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14" name="Rectangle 2013"/>
          <p:cNvSpPr/>
          <p:nvPr/>
        </p:nvSpPr>
        <p:spPr>
          <a:xfrm>
            <a:off x="40386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15" name="Rectangle 2014"/>
          <p:cNvSpPr/>
          <p:nvPr/>
        </p:nvSpPr>
        <p:spPr>
          <a:xfrm>
            <a:off x="37338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16" name="Rectangle 2015"/>
          <p:cNvSpPr/>
          <p:nvPr/>
        </p:nvSpPr>
        <p:spPr>
          <a:xfrm>
            <a:off x="4038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17" name="Rectangle 2016"/>
          <p:cNvSpPr/>
          <p:nvPr/>
        </p:nvSpPr>
        <p:spPr>
          <a:xfrm>
            <a:off x="3733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18" name="Rectangle 2017"/>
          <p:cNvSpPr/>
          <p:nvPr/>
        </p:nvSpPr>
        <p:spPr>
          <a:xfrm>
            <a:off x="43434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19" name="Rectangle 2018"/>
          <p:cNvSpPr/>
          <p:nvPr/>
        </p:nvSpPr>
        <p:spPr>
          <a:xfrm>
            <a:off x="34290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20" name="Rectangle 2019"/>
          <p:cNvSpPr/>
          <p:nvPr/>
        </p:nvSpPr>
        <p:spPr>
          <a:xfrm>
            <a:off x="43434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21" name="Rectangle 2020"/>
          <p:cNvSpPr/>
          <p:nvPr/>
        </p:nvSpPr>
        <p:spPr>
          <a:xfrm>
            <a:off x="43434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22" name="Rectangle 2021"/>
          <p:cNvSpPr/>
          <p:nvPr/>
        </p:nvSpPr>
        <p:spPr>
          <a:xfrm>
            <a:off x="43434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23" name="Rectangle 2022"/>
          <p:cNvSpPr/>
          <p:nvPr/>
        </p:nvSpPr>
        <p:spPr>
          <a:xfrm>
            <a:off x="43434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24" name="Rectangle 2023"/>
          <p:cNvSpPr/>
          <p:nvPr/>
        </p:nvSpPr>
        <p:spPr>
          <a:xfrm>
            <a:off x="43434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25" name="Rectangle 2024"/>
          <p:cNvSpPr/>
          <p:nvPr/>
        </p:nvSpPr>
        <p:spPr>
          <a:xfrm>
            <a:off x="40386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26" name="Rectangle 2025"/>
          <p:cNvSpPr/>
          <p:nvPr/>
        </p:nvSpPr>
        <p:spPr>
          <a:xfrm>
            <a:off x="37338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27" name="Rectangle 2026"/>
          <p:cNvSpPr/>
          <p:nvPr/>
        </p:nvSpPr>
        <p:spPr>
          <a:xfrm>
            <a:off x="37338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28" name="Rectangle 2027"/>
          <p:cNvSpPr/>
          <p:nvPr/>
        </p:nvSpPr>
        <p:spPr>
          <a:xfrm>
            <a:off x="40386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29" name="Rectangle 2028"/>
          <p:cNvSpPr/>
          <p:nvPr/>
        </p:nvSpPr>
        <p:spPr>
          <a:xfrm>
            <a:off x="37338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30" name="Rectangle 2029"/>
          <p:cNvSpPr/>
          <p:nvPr/>
        </p:nvSpPr>
        <p:spPr>
          <a:xfrm>
            <a:off x="43434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31" name="Rectangle 2030"/>
          <p:cNvSpPr/>
          <p:nvPr/>
        </p:nvSpPr>
        <p:spPr>
          <a:xfrm>
            <a:off x="43434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32" name="Rectangle 2031"/>
          <p:cNvSpPr/>
          <p:nvPr/>
        </p:nvSpPr>
        <p:spPr>
          <a:xfrm>
            <a:off x="43434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33" name="Rectangle 2032"/>
          <p:cNvSpPr/>
          <p:nvPr/>
        </p:nvSpPr>
        <p:spPr>
          <a:xfrm>
            <a:off x="46482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034" name="Rectangle 2033"/>
          <p:cNvSpPr/>
          <p:nvPr/>
        </p:nvSpPr>
        <p:spPr>
          <a:xfrm>
            <a:off x="52578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35" name="Rectangle 2034"/>
          <p:cNvSpPr/>
          <p:nvPr/>
        </p:nvSpPr>
        <p:spPr>
          <a:xfrm>
            <a:off x="49530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36" name="Rectangle 2035"/>
          <p:cNvSpPr/>
          <p:nvPr/>
        </p:nvSpPr>
        <p:spPr>
          <a:xfrm>
            <a:off x="55626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37" name="Rectangle 2036"/>
          <p:cNvSpPr/>
          <p:nvPr/>
        </p:nvSpPr>
        <p:spPr>
          <a:xfrm>
            <a:off x="49530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38" name="Rectangle 2037"/>
          <p:cNvSpPr/>
          <p:nvPr/>
        </p:nvSpPr>
        <p:spPr>
          <a:xfrm>
            <a:off x="46482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2039" name="Rectangle 2038"/>
          <p:cNvSpPr/>
          <p:nvPr/>
        </p:nvSpPr>
        <p:spPr>
          <a:xfrm>
            <a:off x="46482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40" name="Rectangle 2039"/>
          <p:cNvSpPr/>
          <p:nvPr/>
        </p:nvSpPr>
        <p:spPr>
          <a:xfrm>
            <a:off x="52578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41" name="Rectangle 2040"/>
          <p:cNvSpPr/>
          <p:nvPr/>
        </p:nvSpPr>
        <p:spPr>
          <a:xfrm>
            <a:off x="55626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42" name="Rectangle 2041"/>
          <p:cNvSpPr/>
          <p:nvPr/>
        </p:nvSpPr>
        <p:spPr>
          <a:xfrm>
            <a:off x="46482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43" name="Rectangle 2042"/>
          <p:cNvSpPr/>
          <p:nvPr/>
        </p:nvSpPr>
        <p:spPr>
          <a:xfrm>
            <a:off x="46482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44" name="Rectangle 2043"/>
          <p:cNvSpPr/>
          <p:nvPr/>
        </p:nvSpPr>
        <p:spPr>
          <a:xfrm>
            <a:off x="34290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2048" name="Rectangle 2047"/>
          <p:cNvSpPr/>
          <p:nvPr/>
        </p:nvSpPr>
        <p:spPr>
          <a:xfrm>
            <a:off x="5257800" y="5029200"/>
            <a:ext cx="304800" cy="3048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49" name="Rectangle 2048"/>
          <p:cNvSpPr/>
          <p:nvPr/>
        </p:nvSpPr>
        <p:spPr>
          <a:xfrm>
            <a:off x="4953000" y="5029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50" name="Rectangle 2049"/>
          <p:cNvSpPr/>
          <p:nvPr/>
        </p:nvSpPr>
        <p:spPr>
          <a:xfrm>
            <a:off x="4953000" y="3810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51" name="Rectangle 2050"/>
          <p:cNvSpPr/>
          <p:nvPr/>
        </p:nvSpPr>
        <p:spPr>
          <a:xfrm>
            <a:off x="5257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52" name="Rectangle 2051"/>
          <p:cNvSpPr/>
          <p:nvPr/>
        </p:nvSpPr>
        <p:spPr>
          <a:xfrm>
            <a:off x="49530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53" name="Rectangle 2052"/>
          <p:cNvSpPr/>
          <p:nvPr/>
        </p:nvSpPr>
        <p:spPr>
          <a:xfrm>
            <a:off x="5257800" y="38100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54" name="Rectangle 2053"/>
          <p:cNvSpPr/>
          <p:nvPr/>
        </p:nvSpPr>
        <p:spPr>
          <a:xfrm>
            <a:off x="55626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55" name="Rectangle 2054"/>
          <p:cNvSpPr/>
          <p:nvPr/>
        </p:nvSpPr>
        <p:spPr>
          <a:xfrm>
            <a:off x="5257800" y="4724400"/>
            <a:ext cx="304800" cy="3048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56" name="Rectangle 2055"/>
          <p:cNvSpPr/>
          <p:nvPr/>
        </p:nvSpPr>
        <p:spPr>
          <a:xfrm>
            <a:off x="49530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57" name="Rectangle 2056"/>
          <p:cNvSpPr/>
          <p:nvPr/>
        </p:nvSpPr>
        <p:spPr>
          <a:xfrm>
            <a:off x="55626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58" name="Rectangle 2057"/>
          <p:cNvSpPr/>
          <p:nvPr/>
        </p:nvSpPr>
        <p:spPr>
          <a:xfrm>
            <a:off x="49530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59" name="Rectangle 2058"/>
          <p:cNvSpPr/>
          <p:nvPr/>
        </p:nvSpPr>
        <p:spPr>
          <a:xfrm>
            <a:off x="46482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60" name="Rectangle 2059"/>
          <p:cNvSpPr/>
          <p:nvPr/>
        </p:nvSpPr>
        <p:spPr>
          <a:xfrm>
            <a:off x="52578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61" name="Rectangle 2060"/>
          <p:cNvSpPr/>
          <p:nvPr/>
        </p:nvSpPr>
        <p:spPr>
          <a:xfrm>
            <a:off x="5562600" y="3505200"/>
            <a:ext cx="304800" cy="3048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63" name="Rectangle 2062"/>
          <p:cNvSpPr/>
          <p:nvPr/>
        </p:nvSpPr>
        <p:spPr>
          <a:xfrm>
            <a:off x="49530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64" name="Rectangle 2063"/>
          <p:cNvSpPr/>
          <p:nvPr/>
        </p:nvSpPr>
        <p:spPr>
          <a:xfrm>
            <a:off x="46482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65" name="Rectangle 2064"/>
          <p:cNvSpPr/>
          <p:nvPr/>
        </p:nvSpPr>
        <p:spPr>
          <a:xfrm>
            <a:off x="46482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66" name="Rectangle 2065"/>
          <p:cNvSpPr/>
          <p:nvPr/>
        </p:nvSpPr>
        <p:spPr>
          <a:xfrm>
            <a:off x="55626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67" name="Rectangle 2066"/>
          <p:cNvSpPr/>
          <p:nvPr/>
        </p:nvSpPr>
        <p:spPr>
          <a:xfrm>
            <a:off x="46482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68" name="Rectangle 2067"/>
          <p:cNvSpPr/>
          <p:nvPr/>
        </p:nvSpPr>
        <p:spPr>
          <a:xfrm>
            <a:off x="5562600" y="4419600"/>
            <a:ext cx="304800" cy="3048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69" name="Rectangle 2068"/>
          <p:cNvSpPr/>
          <p:nvPr/>
        </p:nvSpPr>
        <p:spPr>
          <a:xfrm>
            <a:off x="46482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70" name="Rectangle 2069"/>
          <p:cNvSpPr/>
          <p:nvPr/>
        </p:nvSpPr>
        <p:spPr>
          <a:xfrm>
            <a:off x="55626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71" name="Rectangle 2070"/>
          <p:cNvSpPr/>
          <p:nvPr/>
        </p:nvSpPr>
        <p:spPr>
          <a:xfrm>
            <a:off x="5257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72" name="Rectangle 2071"/>
          <p:cNvSpPr/>
          <p:nvPr/>
        </p:nvSpPr>
        <p:spPr>
          <a:xfrm>
            <a:off x="49530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73" name="Rectangle 2072"/>
          <p:cNvSpPr/>
          <p:nvPr/>
        </p:nvSpPr>
        <p:spPr>
          <a:xfrm>
            <a:off x="46482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74" name="Rectangle 2073"/>
          <p:cNvSpPr/>
          <p:nvPr/>
        </p:nvSpPr>
        <p:spPr>
          <a:xfrm>
            <a:off x="55626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75" name="Rectangle 2074"/>
          <p:cNvSpPr/>
          <p:nvPr/>
        </p:nvSpPr>
        <p:spPr>
          <a:xfrm>
            <a:off x="5562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76" name="Rectangle 2075"/>
          <p:cNvSpPr/>
          <p:nvPr/>
        </p:nvSpPr>
        <p:spPr>
          <a:xfrm>
            <a:off x="46482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77" name="Rectangle 2076"/>
          <p:cNvSpPr/>
          <p:nvPr/>
        </p:nvSpPr>
        <p:spPr>
          <a:xfrm>
            <a:off x="5562600" y="4724400"/>
            <a:ext cx="304800" cy="3048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78" name="Rectangle 2077"/>
          <p:cNvSpPr/>
          <p:nvPr/>
        </p:nvSpPr>
        <p:spPr>
          <a:xfrm>
            <a:off x="55626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79" name="Rectangle 2078"/>
          <p:cNvSpPr/>
          <p:nvPr/>
        </p:nvSpPr>
        <p:spPr>
          <a:xfrm>
            <a:off x="5562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80" name="Rectangle 2079"/>
          <p:cNvSpPr/>
          <p:nvPr/>
        </p:nvSpPr>
        <p:spPr>
          <a:xfrm>
            <a:off x="40386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82" name="Rectangle 2081"/>
          <p:cNvSpPr/>
          <p:nvPr/>
        </p:nvSpPr>
        <p:spPr>
          <a:xfrm>
            <a:off x="40386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84" name="Rectangle 2083"/>
          <p:cNvSpPr/>
          <p:nvPr/>
        </p:nvSpPr>
        <p:spPr>
          <a:xfrm>
            <a:off x="40386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85" name="Rectangle 2084"/>
          <p:cNvSpPr/>
          <p:nvPr/>
        </p:nvSpPr>
        <p:spPr>
          <a:xfrm>
            <a:off x="37338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86" name="Rectangle 2085"/>
          <p:cNvSpPr/>
          <p:nvPr/>
        </p:nvSpPr>
        <p:spPr>
          <a:xfrm>
            <a:off x="40386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88" name="Rectangle 2087"/>
          <p:cNvSpPr/>
          <p:nvPr/>
        </p:nvSpPr>
        <p:spPr>
          <a:xfrm>
            <a:off x="52578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89" name="Rectangle 2088"/>
          <p:cNvSpPr/>
          <p:nvPr/>
        </p:nvSpPr>
        <p:spPr>
          <a:xfrm>
            <a:off x="49530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90" name="Rectangle 2089"/>
          <p:cNvSpPr/>
          <p:nvPr/>
        </p:nvSpPr>
        <p:spPr>
          <a:xfrm>
            <a:off x="37338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91" name="Rectangle 2090"/>
          <p:cNvSpPr/>
          <p:nvPr/>
        </p:nvSpPr>
        <p:spPr>
          <a:xfrm>
            <a:off x="49530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93" name="Rectangle 2092"/>
          <p:cNvSpPr/>
          <p:nvPr/>
        </p:nvSpPr>
        <p:spPr>
          <a:xfrm>
            <a:off x="40386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94" name="Rectangle 2093"/>
          <p:cNvSpPr/>
          <p:nvPr/>
        </p:nvSpPr>
        <p:spPr>
          <a:xfrm>
            <a:off x="52578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95" name="Rectangle 2094"/>
          <p:cNvSpPr/>
          <p:nvPr/>
        </p:nvSpPr>
        <p:spPr>
          <a:xfrm>
            <a:off x="49530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96" name="Rectangle 2095"/>
          <p:cNvSpPr/>
          <p:nvPr/>
        </p:nvSpPr>
        <p:spPr>
          <a:xfrm>
            <a:off x="4343400" y="5029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97" name="Rectangle 2096"/>
          <p:cNvSpPr/>
          <p:nvPr/>
        </p:nvSpPr>
        <p:spPr>
          <a:xfrm>
            <a:off x="43434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98" name="Rectangle 2097"/>
          <p:cNvSpPr/>
          <p:nvPr/>
        </p:nvSpPr>
        <p:spPr>
          <a:xfrm>
            <a:off x="43434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99" name="Rectangle 2098"/>
          <p:cNvSpPr/>
          <p:nvPr/>
        </p:nvSpPr>
        <p:spPr>
          <a:xfrm>
            <a:off x="43434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00" name="Rectangle 2099"/>
          <p:cNvSpPr/>
          <p:nvPr/>
        </p:nvSpPr>
        <p:spPr>
          <a:xfrm>
            <a:off x="46482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01" name="Rectangle 2100"/>
          <p:cNvSpPr/>
          <p:nvPr/>
        </p:nvSpPr>
        <p:spPr>
          <a:xfrm>
            <a:off x="5562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02" name="Rectangle 2101"/>
          <p:cNvSpPr/>
          <p:nvPr/>
        </p:nvSpPr>
        <p:spPr>
          <a:xfrm>
            <a:off x="43434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03" name="Rectangle 2102"/>
          <p:cNvSpPr/>
          <p:nvPr/>
        </p:nvSpPr>
        <p:spPr>
          <a:xfrm>
            <a:off x="55626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04" name="Rectangle 2103"/>
          <p:cNvSpPr/>
          <p:nvPr/>
        </p:nvSpPr>
        <p:spPr>
          <a:xfrm>
            <a:off x="43434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05" name="Rectangle 2104"/>
          <p:cNvSpPr/>
          <p:nvPr/>
        </p:nvSpPr>
        <p:spPr>
          <a:xfrm>
            <a:off x="46482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06" name="Rectangle 2105"/>
          <p:cNvSpPr/>
          <p:nvPr/>
        </p:nvSpPr>
        <p:spPr>
          <a:xfrm>
            <a:off x="5562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08" name="Rectangle 2107"/>
          <p:cNvSpPr/>
          <p:nvPr/>
        </p:nvSpPr>
        <p:spPr>
          <a:xfrm>
            <a:off x="40386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10" name="Rectangle 2109"/>
          <p:cNvSpPr/>
          <p:nvPr/>
        </p:nvSpPr>
        <p:spPr>
          <a:xfrm>
            <a:off x="43434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13" name="Rectangle 2112"/>
          <p:cNvSpPr/>
          <p:nvPr/>
        </p:nvSpPr>
        <p:spPr>
          <a:xfrm>
            <a:off x="34290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16" name="Rectangle 2115"/>
          <p:cNvSpPr/>
          <p:nvPr/>
        </p:nvSpPr>
        <p:spPr>
          <a:xfrm>
            <a:off x="40386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18" name="Rectangle 2117"/>
          <p:cNvSpPr/>
          <p:nvPr/>
        </p:nvSpPr>
        <p:spPr>
          <a:xfrm>
            <a:off x="43434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20" name="Rectangle 2119"/>
          <p:cNvSpPr/>
          <p:nvPr/>
        </p:nvSpPr>
        <p:spPr>
          <a:xfrm>
            <a:off x="43434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21" name="Rectangle 2120"/>
          <p:cNvSpPr/>
          <p:nvPr/>
        </p:nvSpPr>
        <p:spPr>
          <a:xfrm>
            <a:off x="43434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22" name="Rectangle 2121"/>
          <p:cNvSpPr/>
          <p:nvPr/>
        </p:nvSpPr>
        <p:spPr>
          <a:xfrm>
            <a:off x="43434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24" name="Rectangle 2123"/>
          <p:cNvSpPr/>
          <p:nvPr/>
        </p:nvSpPr>
        <p:spPr>
          <a:xfrm>
            <a:off x="43434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25" name="Rectangle 2124"/>
          <p:cNvSpPr/>
          <p:nvPr/>
        </p:nvSpPr>
        <p:spPr>
          <a:xfrm>
            <a:off x="4038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26" name="Rectangle 2125"/>
          <p:cNvSpPr/>
          <p:nvPr/>
        </p:nvSpPr>
        <p:spPr>
          <a:xfrm>
            <a:off x="3733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27" name="Rectangle 2126"/>
          <p:cNvSpPr/>
          <p:nvPr/>
        </p:nvSpPr>
        <p:spPr>
          <a:xfrm>
            <a:off x="37338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30" name="Rectangle 2129"/>
          <p:cNvSpPr/>
          <p:nvPr/>
        </p:nvSpPr>
        <p:spPr>
          <a:xfrm>
            <a:off x="4343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31" name="Rectangle 2130"/>
          <p:cNvSpPr/>
          <p:nvPr/>
        </p:nvSpPr>
        <p:spPr>
          <a:xfrm>
            <a:off x="43434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grpSp>
        <p:nvGrpSpPr>
          <p:cNvPr id="740" name="Group 739"/>
          <p:cNvGrpSpPr/>
          <p:nvPr/>
        </p:nvGrpSpPr>
        <p:grpSpPr>
          <a:xfrm>
            <a:off x="3429000" y="2590800"/>
            <a:ext cx="1828800" cy="3048000"/>
            <a:chOff x="3429000" y="2590800"/>
            <a:chExt cx="1828800" cy="3048000"/>
          </a:xfrm>
          <a:solidFill>
            <a:schemeClr val="accent6"/>
          </a:solidFill>
        </p:grpSpPr>
        <p:sp>
          <p:nvSpPr>
            <p:cNvPr id="2087" name="Rectangle 2086"/>
            <p:cNvSpPr/>
            <p:nvPr/>
          </p:nvSpPr>
          <p:spPr>
            <a:xfrm>
              <a:off x="3733800" y="4724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29" name="Rectangle 2128"/>
            <p:cNvSpPr/>
            <p:nvPr/>
          </p:nvSpPr>
          <p:spPr>
            <a:xfrm>
              <a:off x="3733800" y="4114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942" name="Rectangle 1941"/>
            <p:cNvSpPr/>
            <p:nvPr/>
          </p:nvSpPr>
          <p:spPr>
            <a:xfrm>
              <a:off x="4648200" y="2590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946" name="Rectangle 1945"/>
            <p:cNvSpPr/>
            <p:nvPr/>
          </p:nvSpPr>
          <p:spPr>
            <a:xfrm>
              <a:off x="3429000" y="2590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947" name="Rectangle 1946"/>
            <p:cNvSpPr/>
            <p:nvPr/>
          </p:nvSpPr>
          <p:spPr>
            <a:xfrm>
              <a:off x="3429000" y="2895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949" name="Rectangle 1948"/>
            <p:cNvSpPr/>
            <p:nvPr/>
          </p:nvSpPr>
          <p:spPr>
            <a:xfrm>
              <a:off x="4953000" y="2590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964" name="Rectangle 1963"/>
            <p:cNvSpPr/>
            <p:nvPr/>
          </p:nvSpPr>
          <p:spPr>
            <a:xfrm>
              <a:off x="4648200" y="2895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980" name="Rectangle 1979"/>
            <p:cNvSpPr/>
            <p:nvPr/>
          </p:nvSpPr>
          <p:spPr>
            <a:xfrm>
              <a:off x="4038600" y="2590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981" name="Rectangle 1980"/>
            <p:cNvSpPr/>
            <p:nvPr/>
          </p:nvSpPr>
          <p:spPr>
            <a:xfrm>
              <a:off x="3733800" y="2590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982" name="Rectangle 1981"/>
            <p:cNvSpPr/>
            <p:nvPr/>
          </p:nvSpPr>
          <p:spPr>
            <a:xfrm>
              <a:off x="4038600" y="2895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983" name="Rectangle 1982"/>
            <p:cNvSpPr/>
            <p:nvPr/>
          </p:nvSpPr>
          <p:spPr>
            <a:xfrm>
              <a:off x="3733800" y="2895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995" name="Rectangle 1994"/>
            <p:cNvSpPr/>
            <p:nvPr/>
          </p:nvSpPr>
          <p:spPr>
            <a:xfrm>
              <a:off x="4953000" y="2895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996" name="Rectangle 1995"/>
            <p:cNvSpPr/>
            <p:nvPr/>
          </p:nvSpPr>
          <p:spPr>
            <a:xfrm>
              <a:off x="4343400" y="2590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1997" name="Rectangle 1996"/>
            <p:cNvSpPr/>
            <p:nvPr/>
          </p:nvSpPr>
          <p:spPr>
            <a:xfrm>
              <a:off x="4343400" y="2895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045" name="Rectangle 2044"/>
            <p:cNvSpPr/>
            <p:nvPr/>
          </p:nvSpPr>
          <p:spPr>
            <a:xfrm>
              <a:off x="3429000" y="4724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046" name="Rectangle 2045"/>
            <p:cNvSpPr/>
            <p:nvPr/>
          </p:nvSpPr>
          <p:spPr>
            <a:xfrm>
              <a:off x="3429000" y="5029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047" name="Rectangle 2046"/>
            <p:cNvSpPr/>
            <p:nvPr/>
          </p:nvSpPr>
          <p:spPr>
            <a:xfrm>
              <a:off x="3429000" y="5334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062" name="Rectangle 2061"/>
            <p:cNvSpPr/>
            <p:nvPr/>
          </p:nvSpPr>
          <p:spPr>
            <a:xfrm>
              <a:off x="3429000" y="4419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081" name="Rectangle 2080"/>
            <p:cNvSpPr/>
            <p:nvPr/>
          </p:nvSpPr>
          <p:spPr>
            <a:xfrm>
              <a:off x="3733800" y="5029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083" name="Rectangle 2082"/>
            <p:cNvSpPr/>
            <p:nvPr/>
          </p:nvSpPr>
          <p:spPr>
            <a:xfrm>
              <a:off x="3733800" y="5334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092" name="Rectangle 2091"/>
            <p:cNvSpPr/>
            <p:nvPr/>
          </p:nvSpPr>
          <p:spPr>
            <a:xfrm>
              <a:off x="3733800" y="44196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07" name="Rectangle 2106"/>
            <p:cNvSpPr/>
            <p:nvPr/>
          </p:nvSpPr>
          <p:spPr>
            <a:xfrm>
              <a:off x="3429000" y="3200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109" name="Rectangle 2108"/>
            <p:cNvSpPr/>
            <p:nvPr/>
          </p:nvSpPr>
          <p:spPr>
            <a:xfrm>
              <a:off x="3733800" y="32004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11" name="Rectangle 2110"/>
            <p:cNvSpPr/>
            <p:nvPr/>
          </p:nvSpPr>
          <p:spPr>
            <a:xfrm>
              <a:off x="3429000" y="3505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12" name="Rectangle 2111"/>
            <p:cNvSpPr/>
            <p:nvPr/>
          </p:nvSpPr>
          <p:spPr>
            <a:xfrm>
              <a:off x="3429000" y="3810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14" name="Rectangle 2113"/>
            <p:cNvSpPr/>
            <p:nvPr/>
          </p:nvSpPr>
          <p:spPr>
            <a:xfrm>
              <a:off x="4038600" y="3810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15" name="Rectangle 2114"/>
            <p:cNvSpPr/>
            <p:nvPr/>
          </p:nvSpPr>
          <p:spPr>
            <a:xfrm>
              <a:off x="3733800" y="3810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17" name="Rectangle 2116"/>
            <p:cNvSpPr/>
            <p:nvPr/>
          </p:nvSpPr>
          <p:spPr>
            <a:xfrm>
              <a:off x="3733800" y="35052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19" name="Rectangle 2118"/>
            <p:cNvSpPr/>
            <p:nvPr/>
          </p:nvSpPr>
          <p:spPr>
            <a:xfrm>
              <a:off x="3429000" y="4114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23" name="Rectangle 2122"/>
            <p:cNvSpPr/>
            <p:nvPr/>
          </p:nvSpPr>
          <p:spPr>
            <a:xfrm>
              <a:off x="4343400" y="38100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28" name="Rectangle 2127"/>
            <p:cNvSpPr/>
            <p:nvPr/>
          </p:nvSpPr>
          <p:spPr>
            <a:xfrm>
              <a:off x="4038600" y="4114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  <p:sp>
          <p:nvSpPr>
            <p:cNvPr id="2132" name="Rectangle 2131"/>
            <p:cNvSpPr/>
            <p:nvPr/>
          </p:nvSpPr>
          <p:spPr>
            <a:xfrm>
              <a:off x="4343400" y="4114800"/>
              <a:ext cx="304800" cy="3048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200"/>
            </a:p>
          </p:txBody>
        </p:sp>
      </p:grpSp>
      <p:sp>
        <p:nvSpPr>
          <p:cNvPr id="2133" name="Rectangle 2132"/>
          <p:cNvSpPr/>
          <p:nvPr/>
        </p:nvSpPr>
        <p:spPr>
          <a:xfrm>
            <a:off x="22098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134" name="Rectangle 2133"/>
          <p:cNvSpPr/>
          <p:nvPr/>
        </p:nvSpPr>
        <p:spPr>
          <a:xfrm>
            <a:off x="2819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35" name="Rectangle 2134"/>
          <p:cNvSpPr/>
          <p:nvPr/>
        </p:nvSpPr>
        <p:spPr>
          <a:xfrm>
            <a:off x="2514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36" name="Rectangle 2135"/>
          <p:cNvSpPr/>
          <p:nvPr/>
        </p:nvSpPr>
        <p:spPr>
          <a:xfrm>
            <a:off x="3124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37" name="Rectangle 2136"/>
          <p:cNvSpPr/>
          <p:nvPr/>
        </p:nvSpPr>
        <p:spPr>
          <a:xfrm>
            <a:off x="2514600" y="5638800"/>
            <a:ext cx="304800" cy="3048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38" name="Rectangle 2137"/>
          <p:cNvSpPr/>
          <p:nvPr/>
        </p:nvSpPr>
        <p:spPr>
          <a:xfrm>
            <a:off x="22098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2139" name="Rectangle 2138"/>
          <p:cNvSpPr/>
          <p:nvPr/>
        </p:nvSpPr>
        <p:spPr>
          <a:xfrm>
            <a:off x="22098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40" name="Rectangle 2139"/>
          <p:cNvSpPr/>
          <p:nvPr/>
        </p:nvSpPr>
        <p:spPr>
          <a:xfrm>
            <a:off x="2819400" y="5638800"/>
            <a:ext cx="304800" cy="3048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41" name="Rectangle 2140"/>
          <p:cNvSpPr/>
          <p:nvPr/>
        </p:nvSpPr>
        <p:spPr>
          <a:xfrm>
            <a:off x="3124200" y="5638800"/>
            <a:ext cx="304800" cy="3048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44" name="Rectangle 2143"/>
          <p:cNvSpPr/>
          <p:nvPr/>
        </p:nvSpPr>
        <p:spPr>
          <a:xfrm>
            <a:off x="990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2145" name="Rectangle 2144"/>
          <p:cNvSpPr/>
          <p:nvPr/>
        </p:nvSpPr>
        <p:spPr>
          <a:xfrm>
            <a:off x="990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0" name="Rectangle 2149"/>
          <p:cNvSpPr/>
          <p:nvPr/>
        </p:nvSpPr>
        <p:spPr>
          <a:xfrm>
            <a:off x="25146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1" name="Rectangle 2150"/>
          <p:cNvSpPr/>
          <p:nvPr/>
        </p:nvSpPr>
        <p:spPr>
          <a:xfrm>
            <a:off x="28194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2" name="Rectangle 2151"/>
          <p:cNvSpPr/>
          <p:nvPr/>
        </p:nvSpPr>
        <p:spPr>
          <a:xfrm>
            <a:off x="25146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3" name="Rectangle 2152"/>
          <p:cNvSpPr/>
          <p:nvPr/>
        </p:nvSpPr>
        <p:spPr>
          <a:xfrm>
            <a:off x="28194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4" name="Rectangle 2153"/>
          <p:cNvSpPr/>
          <p:nvPr/>
        </p:nvSpPr>
        <p:spPr>
          <a:xfrm>
            <a:off x="31242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5" name="Rectangle 2154"/>
          <p:cNvSpPr/>
          <p:nvPr/>
        </p:nvSpPr>
        <p:spPr>
          <a:xfrm>
            <a:off x="28194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6" name="Rectangle 2155"/>
          <p:cNvSpPr/>
          <p:nvPr/>
        </p:nvSpPr>
        <p:spPr>
          <a:xfrm>
            <a:off x="2514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7" name="Rectangle 2156"/>
          <p:cNvSpPr/>
          <p:nvPr/>
        </p:nvSpPr>
        <p:spPr>
          <a:xfrm>
            <a:off x="3124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8" name="Rectangle 2157"/>
          <p:cNvSpPr/>
          <p:nvPr/>
        </p:nvSpPr>
        <p:spPr>
          <a:xfrm>
            <a:off x="2514600" y="5943600"/>
            <a:ext cx="304800" cy="3048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9" name="Rectangle 2158"/>
          <p:cNvSpPr/>
          <p:nvPr/>
        </p:nvSpPr>
        <p:spPr>
          <a:xfrm>
            <a:off x="22098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0" name="Rectangle 2159"/>
          <p:cNvSpPr/>
          <p:nvPr/>
        </p:nvSpPr>
        <p:spPr>
          <a:xfrm>
            <a:off x="2819400" y="5943600"/>
            <a:ext cx="304800" cy="3048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1" name="Rectangle 2160"/>
          <p:cNvSpPr/>
          <p:nvPr/>
        </p:nvSpPr>
        <p:spPr>
          <a:xfrm>
            <a:off x="3124200" y="5943600"/>
            <a:ext cx="304800" cy="3048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2" name="Rectangle 2161"/>
          <p:cNvSpPr/>
          <p:nvPr/>
        </p:nvSpPr>
        <p:spPr>
          <a:xfrm>
            <a:off x="990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3" name="Rectangle 2162"/>
          <p:cNvSpPr/>
          <p:nvPr/>
        </p:nvSpPr>
        <p:spPr>
          <a:xfrm>
            <a:off x="25146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5" name="Rectangle 2164"/>
          <p:cNvSpPr/>
          <p:nvPr/>
        </p:nvSpPr>
        <p:spPr>
          <a:xfrm>
            <a:off x="22098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6" name="Rectangle 2165"/>
          <p:cNvSpPr/>
          <p:nvPr/>
        </p:nvSpPr>
        <p:spPr>
          <a:xfrm>
            <a:off x="3124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7" name="Rectangle 2166"/>
          <p:cNvSpPr/>
          <p:nvPr/>
        </p:nvSpPr>
        <p:spPr>
          <a:xfrm>
            <a:off x="2209800" y="56388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8" name="Rectangle 2167"/>
          <p:cNvSpPr/>
          <p:nvPr/>
        </p:nvSpPr>
        <p:spPr>
          <a:xfrm>
            <a:off x="3124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9" name="Rectangle 2168"/>
          <p:cNvSpPr/>
          <p:nvPr/>
        </p:nvSpPr>
        <p:spPr>
          <a:xfrm>
            <a:off x="22098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0" name="Rectangle 2169"/>
          <p:cNvSpPr/>
          <p:nvPr/>
        </p:nvSpPr>
        <p:spPr>
          <a:xfrm>
            <a:off x="3124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1" name="Rectangle 2170"/>
          <p:cNvSpPr/>
          <p:nvPr/>
        </p:nvSpPr>
        <p:spPr>
          <a:xfrm>
            <a:off x="28194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2" name="Rectangle 2171"/>
          <p:cNvSpPr/>
          <p:nvPr/>
        </p:nvSpPr>
        <p:spPr>
          <a:xfrm>
            <a:off x="25146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3" name="Rectangle 2172"/>
          <p:cNvSpPr/>
          <p:nvPr/>
        </p:nvSpPr>
        <p:spPr>
          <a:xfrm>
            <a:off x="22098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5" name="Rectangle 2174"/>
          <p:cNvSpPr/>
          <p:nvPr/>
        </p:nvSpPr>
        <p:spPr>
          <a:xfrm>
            <a:off x="31242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6" name="Rectangle 2175"/>
          <p:cNvSpPr/>
          <p:nvPr/>
        </p:nvSpPr>
        <p:spPr>
          <a:xfrm>
            <a:off x="2209800" y="5943600"/>
            <a:ext cx="304800" cy="3048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7" name="Rectangle 2176"/>
          <p:cNvSpPr/>
          <p:nvPr/>
        </p:nvSpPr>
        <p:spPr>
          <a:xfrm>
            <a:off x="3124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8" name="Rectangle 2177"/>
          <p:cNvSpPr/>
          <p:nvPr/>
        </p:nvSpPr>
        <p:spPr>
          <a:xfrm>
            <a:off x="31242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9" name="Rectangle 2178"/>
          <p:cNvSpPr/>
          <p:nvPr/>
        </p:nvSpPr>
        <p:spPr>
          <a:xfrm>
            <a:off x="31242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84" name="Rectangle 2183"/>
          <p:cNvSpPr/>
          <p:nvPr/>
        </p:nvSpPr>
        <p:spPr>
          <a:xfrm>
            <a:off x="1600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85" name="Rectangle 2184"/>
          <p:cNvSpPr/>
          <p:nvPr/>
        </p:nvSpPr>
        <p:spPr>
          <a:xfrm>
            <a:off x="1295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86" name="Rectangle 2185"/>
          <p:cNvSpPr/>
          <p:nvPr/>
        </p:nvSpPr>
        <p:spPr>
          <a:xfrm>
            <a:off x="1600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87" name="Rectangle 2186"/>
          <p:cNvSpPr/>
          <p:nvPr/>
        </p:nvSpPr>
        <p:spPr>
          <a:xfrm>
            <a:off x="12954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90" name="Rectangle 2189"/>
          <p:cNvSpPr/>
          <p:nvPr/>
        </p:nvSpPr>
        <p:spPr>
          <a:xfrm>
            <a:off x="1295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92" name="Rectangle 2191"/>
          <p:cNvSpPr/>
          <p:nvPr/>
        </p:nvSpPr>
        <p:spPr>
          <a:xfrm>
            <a:off x="1295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93" name="Rectangle 2192"/>
          <p:cNvSpPr/>
          <p:nvPr/>
        </p:nvSpPr>
        <p:spPr>
          <a:xfrm>
            <a:off x="1600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98" name="Rectangle 2197"/>
          <p:cNvSpPr/>
          <p:nvPr/>
        </p:nvSpPr>
        <p:spPr>
          <a:xfrm>
            <a:off x="1905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99" name="Rectangle 2198"/>
          <p:cNvSpPr/>
          <p:nvPr/>
        </p:nvSpPr>
        <p:spPr>
          <a:xfrm>
            <a:off x="19050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00" name="Rectangle 2199"/>
          <p:cNvSpPr/>
          <p:nvPr/>
        </p:nvSpPr>
        <p:spPr>
          <a:xfrm>
            <a:off x="22098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02" name="Rectangle 2201"/>
          <p:cNvSpPr/>
          <p:nvPr/>
        </p:nvSpPr>
        <p:spPr>
          <a:xfrm>
            <a:off x="1905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04" name="Rectangle 2203"/>
          <p:cNvSpPr/>
          <p:nvPr/>
        </p:nvSpPr>
        <p:spPr>
          <a:xfrm>
            <a:off x="1905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05" name="Rectangle 2204"/>
          <p:cNvSpPr/>
          <p:nvPr/>
        </p:nvSpPr>
        <p:spPr>
          <a:xfrm>
            <a:off x="22098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07" name="Rectangle 2206"/>
          <p:cNvSpPr/>
          <p:nvPr/>
        </p:nvSpPr>
        <p:spPr>
          <a:xfrm>
            <a:off x="9906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208" name="Rectangle 2207"/>
          <p:cNvSpPr/>
          <p:nvPr/>
        </p:nvSpPr>
        <p:spPr>
          <a:xfrm>
            <a:off x="16002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09" name="Rectangle 2208"/>
          <p:cNvSpPr/>
          <p:nvPr/>
        </p:nvSpPr>
        <p:spPr>
          <a:xfrm>
            <a:off x="12954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0" name="Rectangle 2209"/>
          <p:cNvSpPr/>
          <p:nvPr/>
        </p:nvSpPr>
        <p:spPr>
          <a:xfrm>
            <a:off x="19050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1" name="Rectangle 2210"/>
          <p:cNvSpPr/>
          <p:nvPr/>
        </p:nvSpPr>
        <p:spPr>
          <a:xfrm>
            <a:off x="9906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2" name="Rectangle 2211"/>
          <p:cNvSpPr/>
          <p:nvPr/>
        </p:nvSpPr>
        <p:spPr>
          <a:xfrm>
            <a:off x="9906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3" name="Rectangle 2212"/>
          <p:cNvSpPr/>
          <p:nvPr/>
        </p:nvSpPr>
        <p:spPr>
          <a:xfrm>
            <a:off x="9906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4" name="Rectangle 2213"/>
          <p:cNvSpPr/>
          <p:nvPr/>
        </p:nvSpPr>
        <p:spPr>
          <a:xfrm>
            <a:off x="16002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5" name="Rectangle 2214"/>
          <p:cNvSpPr/>
          <p:nvPr/>
        </p:nvSpPr>
        <p:spPr>
          <a:xfrm>
            <a:off x="12954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6" name="Rectangle 2215"/>
          <p:cNvSpPr/>
          <p:nvPr/>
        </p:nvSpPr>
        <p:spPr>
          <a:xfrm>
            <a:off x="16002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7" name="Rectangle 2216"/>
          <p:cNvSpPr/>
          <p:nvPr/>
        </p:nvSpPr>
        <p:spPr>
          <a:xfrm>
            <a:off x="12954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8" name="Rectangle 2217"/>
          <p:cNvSpPr/>
          <p:nvPr/>
        </p:nvSpPr>
        <p:spPr>
          <a:xfrm>
            <a:off x="19050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9" name="Rectangle 2218"/>
          <p:cNvSpPr/>
          <p:nvPr/>
        </p:nvSpPr>
        <p:spPr>
          <a:xfrm>
            <a:off x="9906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0" name="Rectangle 2219"/>
          <p:cNvSpPr/>
          <p:nvPr/>
        </p:nvSpPr>
        <p:spPr>
          <a:xfrm>
            <a:off x="19050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1" name="Rectangle 2220"/>
          <p:cNvSpPr/>
          <p:nvPr/>
        </p:nvSpPr>
        <p:spPr>
          <a:xfrm>
            <a:off x="19050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2" name="Rectangle 2221"/>
          <p:cNvSpPr/>
          <p:nvPr/>
        </p:nvSpPr>
        <p:spPr>
          <a:xfrm>
            <a:off x="19050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3" name="Rectangle 2222"/>
          <p:cNvSpPr/>
          <p:nvPr/>
        </p:nvSpPr>
        <p:spPr>
          <a:xfrm>
            <a:off x="19050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4" name="Rectangle 2223"/>
          <p:cNvSpPr/>
          <p:nvPr/>
        </p:nvSpPr>
        <p:spPr>
          <a:xfrm>
            <a:off x="19050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5" name="Rectangle 2224"/>
          <p:cNvSpPr/>
          <p:nvPr/>
        </p:nvSpPr>
        <p:spPr>
          <a:xfrm>
            <a:off x="16002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6" name="Rectangle 2225"/>
          <p:cNvSpPr/>
          <p:nvPr/>
        </p:nvSpPr>
        <p:spPr>
          <a:xfrm>
            <a:off x="12954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7" name="Rectangle 2226"/>
          <p:cNvSpPr/>
          <p:nvPr/>
        </p:nvSpPr>
        <p:spPr>
          <a:xfrm>
            <a:off x="12954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8" name="Rectangle 2227"/>
          <p:cNvSpPr/>
          <p:nvPr/>
        </p:nvSpPr>
        <p:spPr>
          <a:xfrm>
            <a:off x="16002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9" name="Rectangle 2228"/>
          <p:cNvSpPr/>
          <p:nvPr/>
        </p:nvSpPr>
        <p:spPr>
          <a:xfrm>
            <a:off x="12954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30" name="Rectangle 2229"/>
          <p:cNvSpPr/>
          <p:nvPr/>
        </p:nvSpPr>
        <p:spPr>
          <a:xfrm>
            <a:off x="19050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31" name="Rectangle 2230"/>
          <p:cNvSpPr/>
          <p:nvPr/>
        </p:nvSpPr>
        <p:spPr>
          <a:xfrm>
            <a:off x="19050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32" name="Rectangle 2231"/>
          <p:cNvSpPr/>
          <p:nvPr/>
        </p:nvSpPr>
        <p:spPr>
          <a:xfrm>
            <a:off x="19050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33" name="Rectangle 2232"/>
          <p:cNvSpPr/>
          <p:nvPr/>
        </p:nvSpPr>
        <p:spPr>
          <a:xfrm>
            <a:off x="4648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234" name="Rectangle 2233"/>
          <p:cNvSpPr/>
          <p:nvPr/>
        </p:nvSpPr>
        <p:spPr>
          <a:xfrm>
            <a:off x="52578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35" name="Rectangle 2234"/>
          <p:cNvSpPr/>
          <p:nvPr/>
        </p:nvSpPr>
        <p:spPr>
          <a:xfrm>
            <a:off x="4953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36" name="Rectangle 2235"/>
          <p:cNvSpPr/>
          <p:nvPr/>
        </p:nvSpPr>
        <p:spPr>
          <a:xfrm>
            <a:off x="5562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37" name="Rectangle 2236"/>
          <p:cNvSpPr/>
          <p:nvPr/>
        </p:nvSpPr>
        <p:spPr>
          <a:xfrm>
            <a:off x="4953000" y="5638800"/>
            <a:ext cx="304800" cy="3048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38" name="Rectangle 2237"/>
          <p:cNvSpPr/>
          <p:nvPr/>
        </p:nvSpPr>
        <p:spPr>
          <a:xfrm>
            <a:off x="46482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2239" name="Rectangle 2238"/>
          <p:cNvSpPr/>
          <p:nvPr/>
        </p:nvSpPr>
        <p:spPr>
          <a:xfrm>
            <a:off x="4648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40" name="Rectangle 2239"/>
          <p:cNvSpPr/>
          <p:nvPr/>
        </p:nvSpPr>
        <p:spPr>
          <a:xfrm>
            <a:off x="5257800" y="5638800"/>
            <a:ext cx="304800" cy="3048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41" name="Rectangle 2240"/>
          <p:cNvSpPr/>
          <p:nvPr/>
        </p:nvSpPr>
        <p:spPr>
          <a:xfrm>
            <a:off x="55626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44" name="Rectangle 2243"/>
          <p:cNvSpPr/>
          <p:nvPr/>
        </p:nvSpPr>
        <p:spPr>
          <a:xfrm>
            <a:off x="3429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2245" name="Rectangle 2244"/>
          <p:cNvSpPr/>
          <p:nvPr/>
        </p:nvSpPr>
        <p:spPr>
          <a:xfrm>
            <a:off x="34290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50" name="Rectangle 2249"/>
          <p:cNvSpPr/>
          <p:nvPr/>
        </p:nvSpPr>
        <p:spPr>
          <a:xfrm>
            <a:off x="49530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51" name="Rectangle 2250"/>
          <p:cNvSpPr/>
          <p:nvPr/>
        </p:nvSpPr>
        <p:spPr>
          <a:xfrm>
            <a:off x="52578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52" name="Rectangle 2251"/>
          <p:cNvSpPr/>
          <p:nvPr/>
        </p:nvSpPr>
        <p:spPr>
          <a:xfrm>
            <a:off x="49530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53" name="Rectangle 2252"/>
          <p:cNvSpPr/>
          <p:nvPr/>
        </p:nvSpPr>
        <p:spPr>
          <a:xfrm>
            <a:off x="52578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54" name="Rectangle 2253"/>
          <p:cNvSpPr/>
          <p:nvPr/>
        </p:nvSpPr>
        <p:spPr>
          <a:xfrm>
            <a:off x="55626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55" name="Rectangle 2254"/>
          <p:cNvSpPr/>
          <p:nvPr/>
        </p:nvSpPr>
        <p:spPr>
          <a:xfrm>
            <a:off x="52578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56" name="Rectangle 2255"/>
          <p:cNvSpPr/>
          <p:nvPr/>
        </p:nvSpPr>
        <p:spPr>
          <a:xfrm>
            <a:off x="49530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57" name="Rectangle 2256"/>
          <p:cNvSpPr/>
          <p:nvPr/>
        </p:nvSpPr>
        <p:spPr>
          <a:xfrm>
            <a:off x="5562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58" name="Rectangle 2257"/>
          <p:cNvSpPr/>
          <p:nvPr/>
        </p:nvSpPr>
        <p:spPr>
          <a:xfrm>
            <a:off x="4953000" y="5943600"/>
            <a:ext cx="304800" cy="3048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59" name="Rectangle 2258"/>
          <p:cNvSpPr/>
          <p:nvPr/>
        </p:nvSpPr>
        <p:spPr>
          <a:xfrm>
            <a:off x="46482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60" name="Rectangle 2259"/>
          <p:cNvSpPr/>
          <p:nvPr/>
        </p:nvSpPr>
        <p:spPr>
          <a:xfrm>
            <a:off x="5257800" y="5943600"/>
            <a:ext cx="304800" cy="3048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61" name="Rectangle 2260"/>
          <p:cNvSpPr/>
          <p:nvPr/>
        </p:nvSpPr>
        <p:spPr>
          <a:xfrm>
            <a:off x="5562600" y="5943600"/>
            <a:ext cx="304800" cy="3048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62" name="Rectangle 2261"/>
          <p:cNvSpPr/>
          <p:nvPr/>
        </p:nvSpPr>
        <p:spPr>
          <a:xfrm>
            <a:off x="3429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63" name="Rectangle 2262"/>
          <p:cNvSpPr/>
          <p:nvPr/>
        </p:nvSpPr>
        <p:spPr>
          <a:xfrm>
            <a:off x="49530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65" name="Rectangle 2264"/>
          <p:cNvSpPr/>
          <p:nvPr/>
        </p:nvSpPr>
        <p:spPr>
          <a:xfrm>
            <a:off x="46482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66" name="Rectangle 2265"/>
          <p:cNvSpPr/>
          <p:nvPr/>
        </p:nvSpPr>
        <p:spPr>
          <a:xfrm>
            <a:off x="5562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67" name="Rectangle 2266"/>
          <p:cNvSpPr/>
          <p:nvPr/>
        </p:nvSpPr>
        <p:spPr>
          <a:xfrm>
            <a:off x="4648200" y="5638800"/>
            <a:ext cx="304800" cy="3048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68" name="Rectangle 2267"/>
          <p:cNvSpPr/>
          <p:nvPr/>
        </p:nvSpPr>
        <p:spPr>
          <a:xfrm>
            <a:off x="5562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69" name="Rectangle 2268"/>
          <p:cNvSpPr/>
          <p:nvPr/>
        </p:nvSpPr>
        <p:spPr>
          <a:xfrm>
            <a:off x="46482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70" name="Rectangle 2269"/>
          <p:cNvSpPr/>
          <p:nvPr/>
        </p:nvSpPr>
        <p:spPr>
          <a:xfrm>
            <a:off x="5562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71" name="Rectangle 2270"/>
          <p:cNvSpPr/>
          <p:nvPr/>
        </p:nvSpPr>
        <p:spPr>
          <a:xfrm>
            <a:off x="52578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72" name="Rectangle 2271"/>
          <p:cNvSpPr/>
          <p:nvPr/>
        </p:nvSpPr>
        <p:spPr>
          <a:xfrm>
            <a:off x="49530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73" name="Rectangle 2272"/>
          <p:cNvSpPr/>
          <p:nvPr/>
        </p:nvSpPr>
        <p:spPr>
          <a:xfrm>
            <a:off x="46482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75" name="Rectangle 2274"/>
          <p:cNvSpPr/>
          <p:nvPr/>
        </p:nvSpPr>
        <p:spPr>
          <a:xfrm>
            <a:off x="55626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76" name="Rectangle 2275"/>
          <p:cNvSpPr/>
          <p:nvPr/>
        </p:nvSpPr>
        <p:spPr>
          <a:xfrm>
            <a:off x="4648200" y="5943600"/>
            <a:ext cx="304800" cy="3048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77" name="Rectangle 2276"/>
          <p:cNvSpPr/>
          <p:nvPr/>
        </p:nvSpPr>
        <p:spPr>
          <a:xfrm>
            <a:off x="5562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78" name="Rectangle 2277"/>
          <p:cNvSpPr/>
          <p:nvPr/>
        </p:nvSpPr>
        <p:spPr>
          <a:xfrm>
            <a:off x="55626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79" name="Rectangle 2278"/>
          <p:cNvSpPr/>
          <p:nvPr/>
        </p:nvSpPr>
        <p:spPr>
          <a:xfrm>
            <a:off x="55626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84" name="Rectangle 2283"/>
          <p:cNvSpPr/>
          <p:nvPr/>
        </p:nvSpPr>
        <p:spPr>
          <a:xfrm>
            <a:off x="4038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85" name="Rectangle 2284"/>
          <p:cNvSpPr/>
          <p:nvPr/>
        </p:nvSpPr>
        <p:spPr>
          <a:xfrm>
            <a:off x="37338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86" name="Rectangle 2285"/>
          <p:cNvSpPr/>
          <p:nvPr/>
        </p:nvSpPr>
        <p:spPr>
          <a:xfrm>
            <a:off x="4038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87" name="Rectangle 2286"/>
          <p:cNvSpPr/>
          <p:nvPr/>
        </p:nvSpPr>
        <p:spPr>
          <a:xfrm>
            <a:off x="37338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90" name="Rectangle 2289"/>
          <p:cNvSpPr/>
          <p:nvPr/>
        </p:nvSpPr>
        <p:spPr>
          <a:xfrm>
            <a:off x="37338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92" name="Rectangle 2291"/>
          <p:cNvSpPr/>
          <p:nvPr/>
        </p:nvSpPr>
        <p:spPr>
          <a:xfrm>
            <a:off x="37338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93" name="Rectangle 2292"/>
          <p:cNvSpPr/>
          <p:nvPr/>
        </p:nvSpPr>
        <p:spPr>
          <a:xfrm>
            <a:off x="4038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98" name="Rectangle 2297"/>
          <p:cNvSpPr/>
          <p:nvPr/>
        </p:nvSpPr>
        <p:spPr>
          <a:xfrm>
            <a:off x="4343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99" name="Rectangle 2298"/>
          <p:cNvSpPr/>
          <p:nvPr/>
        </p:nvSpPr>
        <p:spPr>
          <a:xfrm>
            <a:off x="43434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00" name="Rectangle 2299"/>
          <p:cNvSpPr/>
          <p:nvPr/>
        </p:nvSpPr>
        <p:spPr>
          <a:xfrm>
            <a:off x="46482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02" name="Rectangle 2301"/>
          <p:cNvSpPr/>
          <p:nvPr/>
        </p:nvSpPr>
        <p:spPr>
          <a:xfrm>
            <a:off x="4343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04" name="Rectangle 2303"/>
          <p:cNvSpPr/>
          <p:nvPr/>
        </p:nvSpPr>
        <p:spPr>
          <a:xfrm>
            <a:off x="4343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05" name="Rectangle 2304"/>
          <p:cNvSpPr/>
          <p:nvPr/>
        </p:nvSpPr>
        <p:spPr>
          <a:xfrm>
            <a:off x="46482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07" name="Rectangle 2306"/>
          <p:cNvSpPr/>
          <p:nvPr/>
        </p:nvSpPr>
        <p:spPr>
          <a:xfrm>
            <a:off x="3429000" y="56388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308" name="Rectangle 2307"/>
          <p:cNvSpPr/>
          <p:nvPr/>
        </p:nvSpPr>
        <p:spPr>
          <a:xfrm>
            <a:off x="4038600" y="5638800"/>
            <a:ext cx="304800" cy="3048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09" name="Rectangle 2308"/>
          <p:cNvSpPr/>
          <p:nvPr/>
        </p:nvSpPr>
        <p:spPr>
          <a:xfrm>
            <a:off x="3733800" y="5638800"/>
            <a:ext cx="304800" cy="3048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10" name="Rectangle 2309"/>
          <p:cNvSpPr/>
          <p:nvPr/>
        </p:nvSpPr>
        <p:spPr>
          <a:xfrm>
            <a:off x="43434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11" name="Rectangle 2310"/>
          <p:cNvSpPr/>
          <p:nvPr/>
        </p:nvSpPr>
        <p:spPr>
          <a:xfrm>
            <a:off x="3429000" y="5943600"/>
            <a:ext cx="304800" cy="3048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12" name="Rectangle 2311"/>
          <p:cNvSpPr/>
          <p:nvPr/>
        </p:nvSpPr>
        <p:spPr>
          <a:xfrm>
            <a:off x="34290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13" name="Rectangle 2312"/>
          <p:cNvSpPr/>
          <p:nvPr/>
        </p:nvSpPr>
        <p:spPr>
          <a:xfrm>
            <a:off x="34290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14" name="Rectangle 2313"/>
          <p:cNvSpPr/>
          <p:nvPr/>
        </p:nvSpPr>
        <p:spPr>
          <a:xfrm>
            <a:off x="40386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15" name="Rectangle 2314"/>
          <p:cNvSpPr/>
          <p:nvPr/>
        </p:nvSpPr>
        <p:spPr>
          <a:xfrm>
            <a:off x="37338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16" name="Rectangle 2315"/>
          <p:cNvSpPr/>
          <p:nvPr/>
        </p:nvSpPr>
        <p:spPr>
          <a:xfrm>
            <a:off x="4038600" y="5943600"/>
            <a:ext cx="304800" cy="3048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17" name="Rectangle 2316"/>
          <p:cNvSpPr/>
          <p:nvPr/>
        </p:nvSpPr>
        <p:spPr>
          <a:xfrm>
            <a:off x="3733800" y="5943600"/>
            <a:ext cx="304800" cy="3048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18" name="Rectangle 2317"/>
          <p:cNvSpPr/>
          <p:nvPr/>
        </p:nvSpPr>
        <p:spPr>
          <a:xfrm>
            <a:off x="43434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19" name="Rectangle 2318"/>
          <p:cNvSpPr/>
          <p:nvPr/>
        </p:nvSpPr>
        <p:spPr>
          <a:xfrm>
            <a:off x="34290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20" name="Rectangle 2319"/>
          <p:cNvSpPr/>
          <p:nvPr/>
        </p:nvSpPr>
        <p:spPr>
          <a:xfrm>
            <a:off x="43434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21" name="Rectangle 2320"/>
          <p:cNvSpPr/>
          <p:nvPr/>
        </p:nvSpPr>
        <p:spPr>
          <a:xfrm>
            <a:off x="4343400" y="5638800"/>
            <a:ext cx="304800" cy="3048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22" name="Rectangle 2321"/>
          <p:cNvSpPr/>
          <p:nvPr/>
        </p:nvSpPr>
        <p:spPr>
          <a:xfrm>
            <a:off x="43434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23" name="Rectangle 2322"/>
          <p:cNvSpPr/>
          <p:nvPr/>
        </p:nvSpPr>
        <p:spPr>
          <a:xfrm>
            <a:off x="43434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24" name="Rectangle 2323"/>
          <p:cNvSpPr/>
          <p:nvPr/>
        </p:nvSpPr>
        <p:spPr>
          <a:xfrm>
            <a:off x="4343400" y="5943600"/>
            <a:ext cx="304800" cy="3048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25" name="Rectangle 2324"/>
          <p:cNvSpPr/>
          <p:nvPr/>
        </p:nvSpPr>
        <p:spPr>
          <a:xfrm>
            <a:off x="40386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26" name="Rectangle 2325"/>
          <p:cNvSpPr/>
          <p:nvPr/>
        </p:nvSpPr>
        <p:spPr>
          <a:xfrm>
            <a:off x="37338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27" name="Rectangle 2326"/>
          <p:cNvSpPr/>
          <p:nvPr/>
        </p:nvSpPr>
        <p:spPr>
          <a:xfrm>
            <a:off x="37338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28" name="Rectangle 2327"/>
          <p:cNvSpPr/>
          <p:nvPr/>
        </p:nvSpPr>
        <p:spPr>
          <a:xfrm>
            <a:off x="40386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29" name="Rectangle 2328"/>
          <p:cNvSpPr/>
          <p:nvPr/>
        </p:nvSpPr>
        <p:spPr>
          <a:xfrm>
            <a:off x="37338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30" name="Rectangle 2329"/>
          <p:cNvSpPr/>
          <p:nvPr/>
        </p:nvSpPr>
        <p:spPr>
          <a:xfrm>
            <a:off x="43434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31" name="Rectangle 2330"/>
          <p:cNvSpPr/>
          <p:nvPr/>
        </p:nvSpPr>
        <p:spPr>
          <a:xfrm>
            <a:off x="43434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32" name="Rectangle 2331"/>
          <p:cNvSpPr/>
          <p:nvPr/>
        </p:nvSpPr>
        <p:spPr>
          <a:xfrm>
            <a:off x="43434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33" name="Rectangle 2332"/>
          <p:cNvSpPr/>
          <p:nvPr/>
        </p:nvSpPr>
        <p:spPr>
          <a:xfrm>
            <a:off x="70866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338" name="Rectangle 2337"/>
          <p:cNvSpPr/>
          <p:nvPr/>
        </p:nvSpPr>
        <p:spPr>
          <a:xfrm>
            <a:off x="70866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2339" name="Rectangle 2338"/>
          <p:cNvSpPr/>
          <p:nvPr/>
        </p:nvSpPr>
        <p:spPr>
          <a:xfrm>
            <a:off x="70866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42" name="Rectangle 2341"/>
          <p:cNvSpPr/>
          <p:nvPr/>
        </p:nvSpPr>
        <p:spPr>
          <a:xfrm>
            <a:off x="70866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43" name="Rectangle 2342"/>
          <p:cNvSpPr/>
          <p:nvPr/>
        </p:nvSpPr>
        <p:spPr>
          <a:xfrm>
            <a:off x="7086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44" name="Rectangle 2343"/>
          <p:cNvSpPr/>
          <p:nvPr/>
        </p:nvSpPr>
        <p:spPr>
          <a:xfrm>
            <a:off x="58674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2345" name="Rectangle 2344"/>
          <p:cNvSpPr/>
          <p:nvPr/>
        </p:nvSpPr>
        <p:spPr>
          <a:xfrm>
            <a:off x="5867400" y="2286000"/>
            <a:ext cx="304800" cy="3048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46" name="Rectangle 2345"/>
          <p:cNvSpPr/>
          <p:nvPr/>
        </p:nvSpPr>
        <p:spPr>
          <a:xfrm>
            <a:off x="58674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47" name="Rectangle 2346"/>
          <p:cNvSpPr/>
          <p:nvPr/>
        </p:nvSpPr>
        <p:spPr>
          <a:xfrm>
            <a:off x="58674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59" name="Rectangle 2358"/>
          <p:cNvSpPr/>
          <p:nvPr/>
        </p:nvSpPr>
        <p:spPr>
          <a:xfrm>
            <a:off x="7086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62" name="Rectangle 2361"/>
          <p:cNvSpPr/>
          <p:nvPr/>
        </p:nvSpPr>
        <p:spPr>
          <a:xfrm>
            <a:off x="5867400" y="19812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64" name="Rectangle 2363"/>
          <p:cNvSpPr/>
          <p:nvPr/>
        </p:nvSpPr>
        <p:spPr>
          <a:xfrm>
            <a:off x="7086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65" name="Rectangle 2364"/>
          <p:cNvSpPr/>
          <p:nvPr/>
        </p:nvSpPr>
        <p:spPr>
          <a:xfrm>
            <a:off x="7086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67" name="Rectangle 2366"/>
          <p:cNvSpPr/>
          <p:nvPr/>
        </p:nvSpPr>
        <p:spPr>
          <a:xfrm>
            <a:off x="70866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69" name="Rectangle 2368"/>
          <p:cNvSpPr/>
          <p:nvPr/>
        </p:nvSpPr>
        <p:spPr>
          <a:xfrm>
            <a:off x="7086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73" name="Rectangle 2372"/>
          <p:cNvSpPr/>
          <p:nvPr/>
        </p:nvSpPr>
        <p:spPr>
          <a:xfrm>
            <a:off x="70866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76" name="Rectangle 2375"/>
          <p:cNvSpPr/>
          <p:nvPr/>
        </p:nvSpPr>
        <p:spPr>
          <a:xfrm>
            <a:off x="7086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80" name="Rectangle 2379"/>
          <p:cNvSpPr/>
          <p:nvPr/>
        </p:nvSpPr>
        <p:spPr>
          <a:xfrm>
            <a:off x="64770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81" name="Rectangle 2380"/>
          <p:cNvSpPr/>
          <p:nvPr/>
        </p:nvSpPr>
        <p:spPr>
          <a:xfrm>
            <a:off x="61722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82" name="Rectangle 2381"/>
          <p:cNvSpPr/>
          <p:nvPr/>
        </p:nvSpPr>
        <p:spPr>
          <a:xfrm>
            <a:off x="64770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83" name="Rectangle 2382"/>
          <p:cNvSpPr/>
          <p:nvPr/>
        </p:nvSpPr>
        <p:spPr>
          <a:xfrm>
            <a:off x="61722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84" name="Rectangle 2383"/>
          <p:cNvSpPr/>
          <p:nvPr/>
        </p:nvSpPr>
        <p:spPr>
          <a:xfrm>
            <a:off x="64770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85" name="Rectangle 2384"/>
          <p:cNvSpPr/>
          <p:nvPr/>
        </p:nvSpPr>
        <p:spPr>
          <a:xfrm>
            <a:off x="61722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86" name="Rectangle 2385"/>
          <p:cNvSpPr/>
          <p:nvPr/>
        </p:nvSpPr>
        <p:spPr>
          <a:xfrm>
            <a:off x="64770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87" name="Rectangle 2386"/>
          <p:cNvSpPr/>
          <p:nvPr/>
        </p:nvSpPr>
        <p:spPr>
          <a:xfrm>
            <a:off x="61722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90" name="Rectangle 2389"/>
          <p:cNvSpPr/>
          <p:nvPr/>
        </p:nvSpPr>
        <p:spPr>
          <a:xfrm>
            <a:off x="61722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92" name="Rectangle 2391"/>
          <p:cNvSpPr/>
          <p:nvPr/>
        </p:nvSpPr>
        <p:spPr>
          <a:xfrm>
            <a:off x="61722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93" name="Rectangle 2392"/>
          <p:cNvSpPr/>
          <p:nvPr/>
        </p:nvSpPr>
        <p:spPr>
          <a:xfrm>
            <a:off x="64770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96" name="Rectangle 2395"/>
          <p:cNvSpPr/>
          <p:nvPr/>
        </p:nvSpPr>
        <p:spPr>
          <a:xfrm>
            <a:off x="67818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97" name="Rectangle 2396"/>
          <p:cNvSpPr/>
          <p:nvPr/>
        </p:nvSpPr>
        <p:spPr>
          <a:xfrm>
            <a:off x="67818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98" name="Rectangle 2397"/>
          <p:cNvSpPr/>
          <p:nvPr/>
        </p:nvSpPr>
        <p:spPr>
          <a:xfrm>
            <a:off x="67818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99" name="Rectangle 2398"/>
          <p:cNvSpPr/>
          <p:nvPr/>
        </p:nvSpPr>
        <p:spPr>
          <a:xfrm>
            <a:off x="67818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00" name="Rectangle 2399"/>
          <p:cNvSpPr/>
          <p:nvPr/>
        </p:nvSpPr>
        <p:spPr>
          <a:xfrm>
            <a:off x="7086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02" name="Rectangle 2401"/>
          <p:cNvSpPr/>
          <p:nvPr/>
        </p:nvSpPr>
        <p:spPr>
          <a:xfrm>
            <a:off x="67818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04" name="Rectangle 2403"/>
          <p:cNvSpPr/>
          <p:nvPr/>
        </p:nvSpPr>
        <p:spPr>
          <a:xfrm>
            <a:off x="67818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05" name="Rectangle 2404"/>
          <p:cNvSpPr/>
          <p:nvPr/>
        </p:nvSpPr>
        <p:spPr>
          <a:xfrm>
            <a:off x="7086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07" name="Rectangle 2406"/>
          <p:cNvSpPr/>
          <p:nvPr/>
        </p:nvSpPr>
        <p:spPr>
          <a:xfrm>
            <a:off x="58674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408" name="Rectangle 2407"/>
          <p:cNvSpPr/>
          <p:nvPr/>
        </p:nvSpPr>
        <p:spPr>
          <a:xfrm>
            <a:off x="64770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09" name="Rectangle 2408"/>
          <p:cNvSpPr/>
          <p:nvPr/>
        </p:nvSpPr>
        <p:spPr>
          <a:xfrm>
            <a:off x="61722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10" name="Rectangle 2409"/>
          <p:cNvSpPr/>
          <p:nvPr/>
        </p:nvSpPr>
        <p:spPr>
          <a:xfrm>
            <a:off x="67818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11" name="Rectangle 2410"/>
          <p:cNvSpPr/>
          <p:nvPr/>
        </p:nvSpPr>
        <p:spPr>
          <a:xfrm>
            <a:off x="58674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12" name="Rectangle 2411"/>
          <p:cNvSpPr/>
          <p:nvPr/>
        </p:nvSpPr>
        <p:spPr>
          <a:xfrm>
            <a:off x="58674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13" name="Rectangle 2412"/>
          <p:cNvSpPr/>
          <p:nvPr/>
        </p:nvSpPr>
        <p:spPr>
          <a:xfrm>
            <a:off x="58674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14" name="Rectangle 2413"/>
          <p:cNvSpPr/>
          <p:nvPr/>
        </p:nvSpPr>
        <p:spPr>
          <a:xfrm>
            <a:off x="64770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15" name="Rectangle 2414"/>
          <p:cNvSpPr/>
          <p:nvPr/>
        </p:nvSpPr>
        <p:spPr>
          <a:xfrm>
            <a:off x="61722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16" name="Rectangle 2415"/>
          <p:cNvSpPr/>
          <p:nvPr/>
        </p:nvSpPr>
        <p:spPr>
          <a:xfrm>
            <a:off x="6477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17" name="Rectangle 2416"/>
          <p:cNvSpPr/>
          <p:nvPr/>
        </p:nvSpPr>
        <p:spPr>
          <a:xfrm>
            <a:off x="61722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18" name="Rectangle 2417"/>
          <p:cNvSpPr/>
          <p:nvPr/>
        </p:nvSpPr>
        <p:spPr>
          <a:xfrm>
            <a:off x="6781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19" name="Rectangle 2418"/>
          <p:cNvSpPr/>
          <p:nvPr/>
        </p:nvSpPr>
        <p:spPr>
          <a:xfrm>
            <a:off x="58674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20" name="Rectangle 2419"/>
          <p:cNvSpPr/>
          <p:nvPr/>
        </p:nvSpPr>
        <p:spPr>
          <a:xfrm>
            <a:off x="6781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21" name="Rectangle 2420"/>
          <p:cNvSpPr/>
          <p:nvPr/>
        </p:nvSpPr>
        <p:spPr>
          <a:xfrm>
            <a:off x="67818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22" name="Rectangle 2421"/>
          <p:cNvSpPr/>
          <p:nvPr/>
        </p:nvSpPr>
        <p:spPr>
          <a:xfrm>
            <a:off x="6781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23" name="Rectangle 2422"/>
          <p:cNvSpPr/>
          <p:nvPr/>
        </p:nvSpPr>
        <p:spPr>
          <a:xfrm>
            <a:off x="67818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24" name="Rectangle 2423"/>
          <p:cNvSpPr/>
          <p:nvPr/>
        </p:nvSpPr>
        <p:spPr>
          <a:xfrm>
            <a:off x="6781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25" name="Rectangle 2424"/>
          <p:cNvSpPr/>
          <p:nvPr/>
        </p:nvSpPr>
        <p:spPr>
          <a:xfrm>
            <a:off x="64770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26" name="Rectangle 2425"/>
          <p:cNvSpPr/>
          <p:nvPr/>
        </p:nvSpPr>
        <p:spPr>
          <a:xfrm>
            <a:off x="61722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27" name="Rectangle 2426"/>
          <p:cNvSpPr/>
          <p:nvPr/>
        </p:nvSpPr>
        <p:spPr>
          <a:xfrm>
            <a:off x="61722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28" name="Rectangle 2427"/>
          <p:cNvSpPr/>
          <p:nvPr/>
        </p:nvSpPr>
        <p:spPr>
          <a:xfrm>
            <a:off x="64770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29" name="Rectangle 2428"/>
          <p:cNvSpPr/>
          <p:nvPr/>
        </p:nvSpPr>
        <p:spPr>
          <a:xfrm>
            <a:off x="61722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30" name="Rectangle 2429"/>
          <p:cNvSpPr/>
          <p:nvPr/>
        </p:nvSpPr>
        <p:spPr>
          <a:xfrm>
            <a:off x="67818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31" name="Rectangle 2430"/>
          <p:cNvSpPr/>
          <p:nvPr/>
        </p:nvSpPr>
        <p:spPr>
          <a:xfrm>
            <a:off x="67818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32" name="Rectangle 2431"/>
          <p:cNvSpPr/>
          <p:nvPr/>
        </p:nvSpPr>
        <p:spPr>
          <a:xfrm>
            <a:off x="67818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33" name="Rectangle 2432"/>
          <p:cNvSpPr/>
          <p:nvPr/>
        </p:nvSpPr>
        <p:spPr>
          <a:xfrm>
            <a:off x="70866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438" name="Rectangle 2437"/>
          <p:cNvSpPr/>
          <p:nvPr/>
        </p:nvSpPr>
        <p:spPr>
          <a:xfrm>
            <a:off x="70866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2439" name="Rectangle 2438"/>
          <p:cNvSpPr/>
          <p:nvPr/>
        </p:nvSpPr>
        <p:spPr>
          <a:xfrm>
            <a:off x="70866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42" name="Rectangle 2441"/>
          <p:cNvSpPr/>
          <p:nvPr/>
        </p:nvSpPr>
        <p:spPr>
          <a:xfrm>
            <a:off x="70866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43" name="Rectangle 2442"/>
          <p:cNvSpPr/>
          <p:nvPr/>
        </p:nvSpPr>
        <p:spPr>
          <a:xfrm>
            <a:off x="7086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44" name="Rectangle 2443"/>
          <p:cNvSpPr/>
          <p:nvPr/>
        </p:nvSpPr>
        <p:spPr>
          <a:xfrm>
            <a:off x="58674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2445" name="Rectangle 2444"/>
          <p:cNvSpPr/>
          <p:nvPr/>
        </p:nvSpPr>
        <p:spPr>
          <a:xfrm>
            <a:off x="58674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46" name="Rectangle 2445"/>
          <p:cNvSpPr/>
          <p:nvPr/>
        </p:nvSpPr>
        <p:spPr>
          <a:xfrm>
            <a:off x="58674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47" name="Rectangle 2446"/>
          <p:cNvSpPr/>
          <p:nvPr/>
        </p:nvSpPr>
        <p:spPr>
          <a:xfrm>
            <a:off x="5867400" y="53340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59" name="Rectangle 2458"/>
          <p:cNvSpPr/>
          <p:nvPr/>
        </p:nvSpPr>
        <p:spPr>
          <a:xfrm>
            <a:off x="70866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62" name="Rectangle 2461"/>
          <p:cNvSpPr/>
          <p:nvPr/>
        </p:nvSpPr>
        <p:spPr>
          <a:xfrm>
            <a:off x="58674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64" name="Rectangle 2463"/>
          <p:cNvSpPr/>
          <p:nvPr/>
        </p:nvSpPr>
        <p:spPr>
          <a:xfrm>
            <a:off x="7086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65" name="Rectangle 2464"/>
          <p:cNvSpPr/>
          <p:nvPr/>
        </p:nvSpPr>
        <p:spPr>
          <a:xfrm>
            <a:off x="70866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67" name="Rectangle 2466"/>
          <p:cNvSpPr/>
          <p:nvPr/>
        </p:nvSpPr>
        <p:spPr>
          <a:xfrm>
            <a:off x="70866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69" name="Rectangle 2468"/>
          <p:cNvSpPr/>
          <p:nvPr/>
        </p:nvSpPr>
        <p:spPr>
          <a:xfrm>
            <a:off x="70866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73" name="Rectangle 2472"/>
          <p:cNvSpPr/>
          <p:nvPr/>
        </p:nvSpPr>
        <p:spPr>
          <a:xfrm>
            <a:off x="70866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76" name="Rectangle 2475"/>
          <p:cNvSpPr/>
          <p:nvPr/>
        </p:nvSpPr>
        <p:spPr>
          <a:xfrm>
            <a:off x="70866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80" name="Rectangle 2479"/>
          <p:cNvSpPr/>
          <p:nvPr/>
        </p:nvSpPr>
        <p:spPr>
          <a:xfrm>
            <a:off x="64770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81" name="Rectangle 2480"/>
          <p:cNvSpPr/>
          <p:nvPr/>
        </p:nvSpPr>
        <p:spPr>
          <a:xfrm>
            <a:off x="61722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82" name="Rectangle 2481"/>
          <p:cNvSpPr/>
          <p:nvPr/>
        </p:nvSpPr>
        <p:spPr>
          <a:xfrm>
            <a:off x="64770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83" name="Rectangle 2482"/>
          <p:cNvSpPr/>
          <p:nvPr/>
        </p:nvSpPr>
        <p:spPr>
          <a:xfrm>
            <a:off x="61722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84" name="Rectangle 2483"/>
          <p:cNvSpPr/>
          <p:nvPr/>
        </p:nvSpPr>
        <p:spPr>
          <a:xfrm>
            <a:off x="64770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85" name="Rectangle 2484"/>
          <p:cNvSpPr/>
          <p:nvPr/>
        </p:nvSpPr>
        <p:spPr>
          <a:xfrm>
            <a:off x="61722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86" name="Rectangle 2485"/>
          <p:cNvSpPr/>
          <p:nvPr/>
        </p:nvSpPr>
        <p:spPr>
          <a:xfrm>
            <a:off x="64770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87" name="Rectangle 2486"/>
          <p:cNvSpPr/>
          <p:nvPr/>
        </p:nvSpPr>
        <p:spPr>
          <a:xfrm>
            <a:off x="61722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90" name="Rectangle 2489"/>
          <p:cNvSpPr/>
          <p:nvPr/>
        </p:nvSpPr>
        <p:spPr>
          <a:xfrm>
            <a:off x="61722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92" name="Rectangle 2491"/>
          <p:cNvSpPr/>
          <p:nvPr/>
        </p:nvSpPr>
        <p:spPr>
          <a:xfrm>
            <a:off x="61722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93" name="Rectangle 2492"/>
          <p:cNvSpPr/>
          <p:nvPr/>
        </p:nvSpPr>
        <p:spPr>
          <a:xfrm>
            <a:off x="64770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96" name="Rectangle 2495"/>
          <p:cNvSpPr/>
          <p:nvPr/>
        </p:nvSpPr>
        <p:spPr>
          <a:xfrm>
            <a:off x="67818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97" name="Rectangle 2496"/>
          <p:cNvSpPr/>
          <p:nvPr/>
        </p:nvSpPr>
        <p:spPr>
          <a:xfrm>
            <a:off x="67818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98" name="Rectangle 2497"/>
          <p:cNvSpPr/>
          <p:nvPr/>
        </p:nvSpPr>
        <p:spPr>
          <a:xfrm>
            <a:off x="67818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99" name="Rectangle 2498"/>
          <p:cNvSpPr/>
          <p:nvPr/>
        </p:nvSpPr>
        <p:spPr>
          <a:xfrm>
            <a:off x="67818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00" name="Rectangle 2499"/>
          <p:cNvSpPr/>
          <p:nvPr/>
        </p:nvSpPr>
        <p:spPr>
          <a:xfrm>
            <a:off x="7086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02" name="Rectangle 2501"/>
          <p:cNvSpPr/>
          <p:nvPr/>
        </p:nvSpPr>
        <p:spPr>
          <a:xfrm>
            <a:off x="67818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04" name="Rectangle 2503"/>
          <p:cNvSpPr/>
          <p:nvPr/>
        </p:nvSpPr>
        <p:spPr>
          <a:xfrm>
            <a:off x="67818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05" name="Rectangle 2504"/>
          <p:cNvSpPr/>
          <p:nvPr/>
        </p:nvSpPr>
        <p:spPr>
          <a:xfrm>
            <a:off x="7086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07" name="Rectangle 2506"/>
          <p:cNvSpPr/>
          <p:nvPr/>
        </p:nvSpPr>
        <p:spPr>
          <a:xfrm>
            <a:off x="58674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508" name="Rectangle 2507"/>
          <p:cNvSpPr/>
          <p:nvPr/>
        </p:nvSpPr>
        <p:spPr>
          <a:xfrm>
            <a:off x="64770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09" name="Rectangle 2508"/>
          <p:cNvSpPr/>
          <p:nvPr/>
        </p:nvSpPr>
        <p:spPr>
          <a:xfrm>
            <a:off x="61722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10" name="Rectangle 2509"/>
          <p:cNvSpPr/>
          <p:nvPr/>
        </p:nvSpPr>
        <p:spPr>
          <a:xfrm>
            <a:off x="67818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11" name="Rectangle 2510"/>
          <p:cNvSpPr/>
          <p:nvPr/>
        </p:nvSpPr>
        <p:spPr>
          <a:xfrm>
            <a:off x="58674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12" name="Rectangle 2511"/>
          <p:cNvSpPr/>
          <p:nvPr/>
        </p:nvSpPr>
        <p:spPr>
          <a:xfrm>
            <a:off x="58674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13" name="Rectangle 2512"/>
          <p:cNvSpPr/>
          <p:nvPr/>
        </p:nvSpPr>
        <p:spPr>
          <a:xfrm>
            <a:off x="5867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14" name="Rectangle 2513"/>
          <p:cNvSpPr/>
          <p:nvPr/>
        </p:nvSpPr>
        <p:spPr>
          <a:xfrm>
            <a:off x="64770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15" name="Rectangle 2514"/>
          <p:cNvSpPr/>
          <p:nvPr/>
        </p:nvSpPr>
        <p:spPr>
          <a:xfrm>
            <a:off x="61722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16" name="Rectangle 2515"/>
          <p:cNvSpPr/>
          <p:nvPr/>
        </p:nvSpPr>
        <p:spPr>
          <a:xfrm>
            <a:off x="64770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17" name="Rectangle 2516"/>
          <p:cNvSpPr/>
          <p:nvPr/>
        </p:nvSpPr>
        <p:spPr>
          <a:xfrm>
            <a:off x="61722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18" name="Rectangle 2517"/>
          <p:cNvSpPr/>
          <p:nvPr/>
        </p:nvSpPr>
        <p:spPr>
          <a:xfrm>
            <a:off x="67818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19" name="Rectangle 2518"/>
          <p:cNvSpPr/>
          <p:nvPr/>
        </p:nvSpPr>
        <p:spPr>
          <a:xfrm>
            <a:off x="5867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20" name="Rectangle 2519"/>
          <p:cNvSpPr/>
          <p:nvPr/>
        </p:nvSpPr>
        <p:spPr>
          <a:xfrm>
            <a:off x="67818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21" name="Rectangle 2520"/>
          <p:cNvSpPr/>
          <p:nvPr/>
        </p:nvSpPr>
        <p:spPr>
          <a:xfrm>
            <a:off x="67818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22" name="Rectangle 2521"/>
          <p:cNvSpPr/>
          <p:nvPr/>
        </p:nvSpPr>
        <p:spPr>
          <a:xfrm>
            <a:off x="67818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23" name="Rectangle 2522"/>
          <p:cNvSpPr/>
          <p:nvPr/>
        </p:nvSpPr>
        <p:spPr>
          <a:xfrm>
            <a:off x="67818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24" name="Rectangle 2523"/>
          <p:cNvSpPr/>
          <p:nvPr/>
        </p:nvSpPr>
        <p:spPr>
          <a:xfrm>
            <a:off x="67818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25" name="Rectangle 2524"/>
          <p:cNvSpPr/>
          <p:nvPr/>
        </p:nvSpPr>
        <p:spPr>
          <a:xfrm>
            <a:off x="64770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26" name="Rectangle 2525"/>
          <p:cNvSpPr/>
          <p:nvPr/>
        </p:nvSpPr>
        <p:spPr>
          <a:xfrm>
            <a:off x="61722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27" name="Rectangle 2526"/>
          <p:cNvSpPr/>
          <p:nvPr/>
        </p:nvSpPr>
        <p:spPr>
          <a:xfrm>
            <a:off x="61722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28" name="Rectangle 2527"/>
          <p:cNvSpPr/>
          <p:nvPr/>
        </p:nvSpPr>
        <p:spPr>
          <a:xfrm>
            <a:off x="64770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29" name="Rectangle 2528"/>
          <p:cNvSpPr/>
          <p:nvPr/>
        </p:nvSpPr>
        <p:spPr>
          <a:xfrm>
            <a:off x="61722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30" name="Rectangle 2529"/>
          <p:cNvSpPr/>
          <p:nvPr/>
        </p:nvSpPr>
        <p:spPr>
          <a:xfrm>
            <a:off x="6781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31" name="Rectangle 2530"/>
          <p:cNvSpPr/>
          <p:nvPr/>
        </p:nvSpPr>
        <p:spPr>
          <a:xfrm>
            <a:off x="6781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32" name="Rectangle 2531"/>
          <p:cNvSpPr/>
          <p:nvPr/>
        </p:nvSpPr>
        <p:spPr>
          <a:xfrm>
            <a:off x="6781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33" name="Rectangle 2532"/>
          <p:cNvSpPr/>
          <p:nvPr/>
        </p:nvSpPr>
        <p:spPr>
          <a:xfrm>
            <a:off x="7086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538" name="Rectangle 2537"/>
          <p:cNvSpPr/>
          <p:nvPr/>
        </p:nvSpPr>
        <p:spPr>
          <a:xfrm>
            <a:off x="70866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2539" name="Rectangle 2538"/>
          <p:cNvSpPr/>
          <p:nvPr/>
        </p:nvSpPr>
        <p:spPr>
          <a:xfrm>
            <a:off x="7086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44" name="Rectangle 2543"/>
          <p:cNvSpPr/>
          <p:nvPr/>
        </p:nvSpPr>
        <p:spPr>
          <a:xfrm>
            <a:off x="5867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2545" name="Rectangle 2544"/>
          <p:cNvSpPr/>
          <p:nvPr/>
        </p:nvSpPr>
        <p:spPr>
          <a:xfrm>
            <a:off x="58674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59" name="Rectangle 2558"/>
          <p:cNvSpPr/>
          <p:nvPr/>
        </p:nvSpPr>
        <p:spPr>
          <a:xfrm>
            <a:off x="70866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62" name="Rectangle 2561"/>
          <p:cNvSpPr/>
          <p:nvPr/>
        </p:nvSpPr>
        <p:spPr>
          <a:xfrm>
            <a:off x="5867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65" name="Rectangle 2564"/>
          <p:cNvSpPr/>
          <p:nvPr/>
        </p:nvSpPr>
        <p:spPr>
          <a:xfrm>
            <a:off x="70866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67" name="Rectangle 2566"/>
          <p:cNvSpPr/>
          <p:nvPr/>
        </p:nvSpPr>
        <p:spPr>
          <a:xfrm>
            <a:off x="70866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69" name="Rectangle 2568"/>
          <p:cNvSpPr/>
          <p:nvPr/>
        </p:nvSpPr>
        <p:spPr>
          <a:xfrm>
            <a:off x="70866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73" name="Rectangle 2572"/>
          <p:cNvSpPr/>
          <p:nvPr/>
        </p:nvSpPr>
        <p:spPr>
          <a:xfrm>
            <a:off x="70866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76" name="Rectangle 2575"/>
          <p:cNvSpPr/>
          <p:nvPr/>
        </p:nvSpPr>
        <p:spPr>
          <a:xfrm>
            <a:off x="70866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84" name="Rectangle 2583"/>
          <p:cNvSpPr/>
          <p:nvPr/>
        </p:nvSpPr>
        <p:spPr>
          <a:xfrm>
            <a:off x="6477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85" name="Rectangle 2584"/>
          <p:cNvSpPr/>
          <p:nvPr/>
        </p:nvSpPr>
        <p:spPr>
          <a:xfrm>
            <a:off x="6172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86" name="Rectangle 2585"/>
          <p:cNvSpPr/>
          <p:nvPr/>
        </p:nvSpPr>
        <p:spPr>
          <a:xfrm>
            <a:off x="64770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87" name="Rectangle 2586"/>
          <p:cNvSpPr/>
          <p:nvPr/>
        </p:nvSpPr>
        <p:spPr>
          <a:xfrm>
            <a:off x="6172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90" name="Rectangle 2589"/>
          <p:cNvSpPr/>
          <p:nvPr/>
        </p:nvSpPr>
        <p:spPr>
          <a:xfrm>
            <a:off x="6172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92" name="Rectangle 2591"/>
          <p:cNvSpPr/>
          <p:nvPr/>
        </p:nvSpPr>
        <p:spPr>
          <a:xfrm>
            <a:off x="6172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93" name="Rectangle 2592"/>
          <p:cNvSpPr/>
          <p:nvPr/>
        </p:nvSpPr>
        <p:spPr>
          <a:xfrm>
            <a:off x="6477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98" name="Rectangle 2597"/>
          <p:cNvSpPr/>
          <p:nvPr/>
        </p:nvSpPr>
        <p:spPr>
          <a:xfrm>
            <a:off x="67818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99" name="Rectangle 2598"/>
          <p:cNvSpPr/>
          <p:nvPr/>
        </p:nvSpPr>
        <p:spPr>
          <a:xfrm>
            <a:off x="67818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00" name="Rectangle 2599"/>
          <p:cNvSpPr/>
          <p:nvPr/>
        </p:nvSpPr>
        <p:spPr>
          <a:xfrm>
            <a:off x="70866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02" name="Rectangle 2601"/>
          <p:cNvSpPr/>
          <p:nvPr/>
        </p:nvSpPr>
        <p:spPr>
          <a:xfrm>
            <a:off x="67818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04" name="Rectangle 2603"/>
          <p:cNvSpPr/>
          <p:nvPr/>
        </p:nvSpPr>
        <p:spPr>
          <a:xfrm>
            <a:off x="67818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05" name="Rectangle 2604"/>
          <p:cNvSpPr/>
          <p:nvPr/>
        </p:nvSpPr>
        <p:spPr>
          <a:xfrm>
            <a:off x="70866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07" name="Rectangle 2606"/>
          <p:cNvSpPr/>
          <p:nvPr/>
        </p:nvSpPr>
        <p:spPr>
          <a:xfrm>
            <a:off x="5867400" y="5638800"/>
            <a:ext cx="304800" cy="3048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608" name="Rectangle 2607"/>
          <p:cNvSpPr/>
          <p:nvPr/>
        </p:nvSpPr>
        <p:spPr>
          <a:xfrm>
            <a:off x="64770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09" name="Rectangle 2608"/>
          <p:cNvSpPr/>
          <p:nvPr/>
        </p:nvSpPr>
        <p:spPr>
          <a:xfrm>
            <a:off x="61722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10" name="Rectangle 2609"/>
          <p:cNvSpPr/>
          <p:nvPr/>
        </p:nvSpPr>
        <p:spPr>
          <a:xfrm>
            <a:off x="67818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11" name="Rectangle 2610"/>
          <p:cNvSpPr/>
          <p:nvPr/>
        </p:nvSpPr>
        <p:spPr>
          <a:xfrm>
            <a:off x="5867400" y="5943600"/>
            <a:ext cx="304800" cy="3048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12" name="Rectangle 2611"/>
          <p:cNvSpPr/>
          <p:nvPr/>
        </p:nvSpPr>
        <p:spPr>
          <a:xfrm>
            <a:off x="58674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13" name="Rectangle 2612"/>
          <p:cNvSpPr/>
          <p:nvPr/>
        </p:nvSpPr>
        <p:spPr>
          <a:xfrm>
            <a:off x="58674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14" name="Rectangle 2613"/>
          <p:cNvSpPr/>
          <p:nvPr/>
        </p:nvSpPr>
        <p:spPr>
          <a:xfrm>
            <a:off x="64770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15" name="Rectangle 2614"/>
          <p:cNvSpPr/>
          <p:nvPr/>
        </p:nvSpPr>
        <p:spPr>
          <a:xfrm>
            <a:off x="61722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16" name="Rectangle 2615"/>
          <p:cNvSpPr/>
          <p:nvPr/>
        </p:nvSpPr>
        <p:spPr>
          <a:xfrm>
            <a:off x="64770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17" name="Rectangle 2616"/>
          <p:cNvSpPr/>
          <p:nvPr/>
        </p:nvSpPr>
        <p:spPr>
          <a:xfrm>
            <a:off x="61722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18" name="Rectangle 2617"/>
          <p:cNvSpPr/>
          <p:nvPr/>
        </p:nvSpPr>
        <p:spPr>
          <a:xfrm>
            <a:off x="67818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19" name="Rectangle 2618"/>
          <p:cNvSpPr/>
          <p:nvPr/>
        </p:nvSpPr>
        <p:spPr>
          <a:xfrm>
            <a:off x="58674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20" name="Rectangle 2619"/>
          <p:cNvSpPr/>
          <p:nvPr/>
        </p:nvSpPr>
        <p:spPr>
          <a:xfrm>
            <a:off x="67818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21" name="Rectangle 2620"/>
          <p:cNvSpPr/>
          <p:nvPr/>
        </p:nvSpPr>
        <p:spPr>
          <a:xfrm>
            <a:off x="67818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22" name="Rectangle 2621"/>
          <p:cNvSpPr/>
          <p:nvPr/>
        </p:nvSpPr>
        <p:spPr>
          <a:xfrm>
            <a:off x="67818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23" name="Rectangle 2622"/>
          <p:cNvSpPr/>
          <p:nvPr/>
        </p:nvSpPr>
        <p:spPr>
          <a:xfrm>
            <a:off x="67818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24" name="Rectangle 2623"/>
          <p:cNvSpPr/>
          <p:nvPr/>
        </p:nvSpPr>
        <p:spPr>
          <a:xfrm>
            <a:off x="67818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25" name="Rectangle 2624"/>
          <p:cNvSpPr/>
          <p:nvPr/>
        </p:nvSpPr>
        <p:spPr>
          <a:xfrm>
            <a:off x="64770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26" name="Rectangle 2625"/>
          <p:cNvSpPr/>
          <p:nvPr/>
        </p:nvSpPr>
        <p:spPr>
          <a:xfrm>
            <a:off x="61722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27" name="Rectangle 2626"/>
          <p:cNvSpPr/>
          <p:nvPr/>
        </p:nvSpPr>
        <p:spPr>
          <a:xfrm>
            <a:off x="61722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28" name="Rectangle 2627"/>
          <p:cNvSpPr/>
          <p:nvPr/>
        </p:nvSpPr>
        <p:spPr>
          <a:xfrm>
            <a:off x="64770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29" name="Rectangle 2628"/>
          <p:cNvSpPr/>
          <p:nvPr/>
        </p:nvSpPr>
        <p:spPr>
          <a:xfrm>
            <a:off x="61722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30" name="Rectangle 2629"/>
          <p:cNvSpPr/>
          <p:nvPr/>
        </p:nvSpPr>
        <p:spPr>
          <a:xfrm>
            <a:off x="67818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31" name="Rectangle 2630"/>
          <p:cNvSpPr/>
          <p:nvPr/>
        </p:nvSpPr>
        <p:spPr>
          <a:xfrm>
            <a:off x="67818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32" name="Rectangle 2631"/>
          <p:cNvSpPr/>
          <p:nvPr/>
        </p:nvSpPr>
        <p:spPr>
          <a:xfrm>
            <a:off x="67818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33" name="Rectangle 2632"/>
          <p:cNvSpPr/>
          <p:nvPr/>
        </p:nvSpPr>
        <p:spPr>
          <a:xfrm rot="5400000">
            <a:off x="1219201" y="7010401"/>
            <a:ext cx="152398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4" name="Rectangle 2633"/>
          <p:cNvSpPr/>
          <p:nvPr/>
        </p:nvSpPr>
        <p:spPr>
          <a:xfrm rot="5400000">
            <a:off x="4419600" y="7467600"/>
            <a:ext cx="152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5" name="Rectangle 2634"/>
          <p:cNvSpPr/>
          <p:nvPr/>
        </p:nvSpPr>
        <p:spPr>
          <a:xfrm rot="5400000">
            <a:off x="7315200" y="7315201"/>
            <a:ext cx="152399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1" name="Rectangle 1490"/>
          <p:cNvSpPr/>
          <p:nvPr/>
        </p:nvSpPr>
        <p:spPr>
          <a:xfrm>
            <a:off x="3429000" y="25908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88" name="Rectangle 687"/>
          <p:cNvSpPr/>
          <p:nvPr/>
        </p:nvSpPr>
        <p:spPr>
          <a:xfrm>
            <a:off x="37338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2" name="Rectangle 1021"/>
          <p:cNvSpPr/>
          <p:nvPr/>
        </p:nvSpPr>
        <p:spPr>
          <a:xfrm>
            <a:off x="34290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50" name="Rectangle 1049"/>
          <p:cNvSpPr/>
          <p:nvPr/>
        </p:nvSpPr>
        <p:spPr>
          <a:xfrm>
            <a:off x="3429000" y="28956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1" name="Rectangle 1080"/>
          <p:cNvSpPr/>
          <p:nvPr/>
        </p:nvSpPr>
        <p:spPr>
          <a:xfrm>
            <a:off x="37338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7" name="Rectangle 1096"/>
          <p:cNvSpPr/>
          <p:nvPr/>
        </p:nvSpPr>
        <p:spPr>
          <a:xfrm>
            <a:off x="37338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9" name="Rectangle 1108"/>
          <p:cNvSpPr/>
          <p:nvPr/>
        </p:nvSpPr>
        <p:spPr>
          <a:xfrm>
            <a:off x="3733800" y="28956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4" name="Rectangle 1833"/>
          <p:cNvSpPr/>
          <p:nvPr/>
        </p:nvSpPr>
        <p:spPr>
          <a:xfrm>
            <a:off x="34290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6" name="Rectangle 1835"/>
          <p:cNvSpPr/>
          <p:nvPr/>
        </p:nvSpPr>
        <p:spPr>
          <a:xfrm>
            <a:off x="37338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0" name="Rectangle 1839"/>
          <p:cNvSpPr/>
          <p:nvPr/>
        </p:nvSpPr>
        <p:spPr>
          <a:xfrm>
            <a:off x="34290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1" name="Rectangle 1840"/>
          <p:cNvSpPr/>
          <p:nvPr/>
        </p:nvSpPr>
        <p:spPr>
          <a:xfrm>
            <a:off x="37338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8" name="Rectangle 1847"/>
          <p:cNvSpPr/>
          <p:nvPr/>
        </p:nvSpPr>
        <p:spPr>
          <a:xfrm>
            <a:off x="34290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1" name="Rectangle 1850"/>
          <p:cNvSpPr/>
          <p:nvPr/>
        </p:nvSpPr>
        <p:spPr>
          <a:xfrm>
            <a:off x="34290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3" name="Rectangle 1852"/>
          <p:cNvSpPr/>
          <p:nvPr/>
        </p:nvSpPr>
        <p:spPr>
          <a:xfrm>
            <a:off x="3429000" y="38100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4" name="Rectangle 1853"/>
          <p:cNvSpPr/>
          <p:nvPr/>
        </p:nvSpPr>
        <p:spPr>
          <a:xfrm>
            <a:off x="37338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5" name="Rectangle 1854"/>
          <p:cNvSpPr/>
          <p:nvPr/>
        </p:nvSpPr>
        <p:spPr>
          <a:xfrm>
            <a:off x="34290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7" name="Rectangle 1856"/>
          <p:cNvSpPr/>
          <p:nvPr/>
        </p:nvSpPr>
        <p:spPr>
          <a:xfrm>
            <a:off x="37338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0" name="Rectangle 1859"/>
          <p:cNvSpPr/>
          <p:nvPr/>
        </p:nvSpPr>
        <p:spPr>
          <a:xfrm>
            <a:off x="34290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1" name="Rectangle 1860"/>
          <p:cNvSpPr/>
          <p:nvPr/>
        </p:nvSpPr>
        <p:spPr>
          <a:xfrm>
            <a:off x="37338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6" name="Rectangle 1865"/>
          <p:cNvSpPr/>
          <p:nvPr/>
        </p:nvSpPr>
        <p:spPr>
          <a:xfrm>
            <a:off x="37338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8" name="Rectangle 1867"/>
          <p:cNvSpPr/>
          <p:nvPr/>
        </p:nvSpPr>
        <p:spPr>
          <a:xfrm>
            <a:off x="37338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0" name="Rectangle 1869"/>
          <p:cNvSpPr/>
          <p:nvPr/>
        </p:nvSpPr>
        <p:spPr>
          <a:xfrm>
            <a:off x="37338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1" name="Rectangle 1870"/>
          <p:cNvSpPr/>
          <p:nvPr/>
        </p:nvSpPr>
        <p:spPr>
          <a:xfrm>
            <a:off x="34290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4" name="Rectangle 1873"/>
          <p:cNvSpPr/>
          <p:nvPr/>
        </p:nvSpPr>
        <p:spPr>
          <a:xfrm>
            <a:off x="37338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5" name="Rectangle 1874"/>
          <p:cNvSpPr/>
          <p:nvPr/>
        </p:nvSpPr>
        <p:spPr>
          <a:xfrm>
            <a:off x="3733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7" name="Rectangle 1876"/>
          <p:cNvSpPr/>
          <p:nvPr/>
        </p:nvSpPr>
        <p:spPr>
          <a:xfrm>
            <a:off x="3733800" y="4724400"/>
            <a:ext cx="304800" cy="3048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8" name="Rectangle 1877"/>
          <p:cNvSpPr/>
          <p:nvPr/>
        </p:nvSpPr>
        <p:spPr>
          <a:xfrm>
            <a:off x="37338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9" name="Rectangle 1878"/>
          <p:cNvSpPr/>
          <p:nvPr/>
        </p:nvSpPr>
        <p:spPr>
          <a:xfrm>
            <a:off x="3733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8" name="Rectangle 1887"/>
          <p:cNvSpPr/>
          <p:nvPr/>
        </p:nvSpPr>
        <p:spPr>
          <a:xfrm>
            <a:off x="34290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4" name="Rectangle 1893"/>
          <p:cNvSpPr/>
          <p:nvPr/>
        </p:nvSpPr>
        <p:spPr>
          <a:xfrm>
            <a:off x="34290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1" name="Rectangle 1900"/>
          <p:cNvSpPr/>
          <p:nvPr/>
        </p:nvSpPr>
        <p:spPr>
          <a:xfrm>
            <a:off x="37338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3" name="Rectangle 1902"/>
          <p:cNvSpPr/>
          <p:nvPr/>
        </p:nvSpPr>
        <p:spPr>
          <a:xfrm>
            <a:off x="37338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6" name="Rectangle 1905"/>
          <p:cNvSpPr/>
          <p:nvPr/>
        </p:nvSpPr>
        <p:spPr>
          <a:xfrm>
            <a:off x="37338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8" name="Rectangle 817"/>
          <p:cNvSpPr/>
          <p:nvPr/>
        </p:nvSpPr>
        <p:spPr>
          <a:xfrm>
            <a:off x="28194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9" name="Rectangle 818"/>
          <p:cNvSpPr/>
          <p:nvPr/>
        </p:nvSpPr>
        <p:spPr>
          <a:xfrm>
            <a:off x="3124200" y="2590800"/>
            <a:ext cx="304800" cy="3048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0" name="Rectangle 819"/>
          <p:cNvSpPr/>
          <p:nvPr/>
        </p:nvSpPr>
        <p:spPr>
          <a:xfrm>
            <a:off x="28194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1" name="Rectangle 820"/>
          <p:cNvSpPr/>
          <p:nvPr/>
        </p:nvSpPr>
        <p:spPr>
          <a:xfrm>
            <a:off x="28194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2" name="Rectangle 821"/>
          <p:cNvSpPr/>
          <p:nvPr/>
        </p:nvSpPr>
        <p:spPr>
          <a:xfrm>
            <a:off x="31242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3" name="Rectangle 822"/>
          <p:cNvSpPr/>
          <p:nvPr/>
        </p:nvSpPr>
        <p:spPr>
          <a:xfrm>
            <a:off x="31242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4" name="Rectangle 823"/>
          <p:cNvSpPr/>
          <p:nvPr/>
        </p:nvSpPr>
        <p:spPr>
          <a:xfrm>
            <a:off x="31242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5" name="Rectangle 824"/>
          <p:cNvSpPr/>
          <p:nvPr/>
        </p:nvSpPr>
        <p:spPr>
          <a:xfrm>
            <a:off x="28194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6" name="Rectangle 825"/>
          <p:cNvSpPr/>
          <p:nvPr/>
        </p:nvSpPr>
        <p:spPr>
          <a:xfrm>
            <a:off x="31242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7" name="Rectangle 826"/>
          <p:cNvSpPr/>
          <p:nvPr/>
        </p:nvSpPr>
        <p:spPr>
          <a:xfrm>
            <a:off x="28194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8" name="Rectangle 827"/>
          <p:cNvSpPr/>
          <p:nvPr/>
        </p:nvSpPr>
        <p:spPr>
          <a:xfrm>
            <a:off x="31242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9" name="Rectangle 828"/>
          <p:cNvSpPr/>
          <p:nvPr/>
        </p:nvSpPr>
        <p:spPr>
          <a:xfrm>
            <a:off x="28194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0" name="Rectangle 829"/>
          <p:cNvSpPr/>
          <p:nvPr/>
        </p:nvSpPr>
        <p:spPr>
          <a:xfrm>
            <a:off x="2819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1" name="Rectangle 830"/>
          <p:cNvSpPr/>
          <p:nvPr/>
        </p:nvSpPr>
        <p:spPr>
          <a:xfrm>
            <a:off x="28194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2" name="Rectangle 831"/>
          <p:cNvSpPr/>
          <p:nvPr/>
        </p:nvSpPr>
        <p:spPr>
          <a:xfrm>
            <a:off x="31242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3" name="Rectangle 832"/>
          <p:cNvSpPr/>
          <p:nvPr/>
        </p:nvSpPr>
        <p:spPr>
          <a:xfrm>
            <a:off x="2819400" y="4724400"/>
            <a:ext cx="304800" cy="3048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834" name="Rectangle 833"/>
          <p:cNvSpPr/>
          <p:nvPr/>
        </p:nvSpPr>
        <p:spPr>
          <a:xfrm>
            <a:off x="31242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5" name="Rectangle 834"/>
          <p:cNvSpPr/>
          <p:nvPr/>
        </p:nvSpPr>
        <p:spPr>
          <a:xfrm>
            <a:off x="2819400" y="3505200"/>
            <a:ext cx="304800" cy="3048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6" name="Rectangle 835"/>
          <p:cNvSpPr/>
          <p:nvPr/>
        </p:nvSpPr>
        <p:spPr>
          <a:xfrm>
            <a:off x="31242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7" name="Rectangle 836"/>
          <p:cNvSpPr/>
          <p:nvPr/>
        </p:nvSpPr>
        <p:spPr>
          <a:xfrm>
            <a:off x="31242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8" name="Rectangle 837"/>
          <p:cNvSpPr/>
          <p:nvPr/>
        </p:nvSpPr>
        <p:spPr>
          <a:xfrm>
            <a:off x="31242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9" name="Rectangle 838"/>
          <p:cNvSpPr/>
          <p:nvPr/>
        </p:nvSpPr>
        <p:spPr>
          <a:xfrm>
            <a:off x="31242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0" name="Rectangle 839"/>
          <p:cNvSpPr/>
          <p:nvPr/>
        </p:nvSpPr>
        <p:spPr>
          <a:xfrm>
            <a:off x="2819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1" name="Rectangle 840"/>
          <p:cNvSpPr/>
          <p:nvPr/>
        </p:nvSpPr>
        <p:spPr>
          <a:xfrm>
            <a:off x="31242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2" name="Rectangle 841"/>
          <p:cNvSpPr/>
          <p:nvPr/>
        </p:nvSpPr>
        <p:spPr>
          <a:xfrm>
            <a:off x="31242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3" name="Rectangle 842"/>
          <p:cNvSpPr/>
          <p:nvPr/>
        </p:nvSpPr>
        <p:spPr>
          <a:xfrm>
            <a:off x="3124200" y="47244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844" name="Rectangle 843"/>
          <p:cNvSpPr/>
          <p:nvPr/>
        </p:nvSpPr>
        <p:spPr>
          <a:xfrm>
            <a:off x="31242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5" name="Rectangle 844"/>
          <p:cNvSpPr/>
          <p:nvPr/>
        </p:nvSpPr>
        <p:spPr>
          <a:xfrm>
            <a:off x="3124200" y="4114800"/>
            <a:ext cx="304800" cy="3048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6" name="Rectangle 845"/>
          <p:cNvSpPr/>
          <p:nvPr/>
        </p:nvSpPr>
        <p:spPr>
          <a:xfrm>
            <a:off x="28194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7" name="Rectangle 846"/>
          <p:cNvSpPr/>
          <p:nvPr/>
        </p:nvSpPr>
        <p:spPr>
          <a:xfrm>
            <a:off x="2819400" y="5334000"/>
            <a:ext cx="304800" cy="3048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8" name="Rectangle 847"/>
          <p:cNvSpPr/>
          <p:nvPr/>
        </p:nvSpPr>
        <p:spPr>
          <a:xfrm>
            <a:off x="31242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9" name="Rectangle 848"/>
          <p:cNvSpPr/>
          <p:nvPr/>
        </p:nvSpPr>
        <p:spPr>
          <a:xfrm>
            <a:off x="31242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0" name="Rectangle 849"/>
          <p:cNvSpPr/>
          <p:nvPr/>
        </p:nvSpPr>
        <p:spPr>
          <a:xfrm>
            <a:off x="31242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1" name="Rectangle 850"/>
          <p:cNvSpPr/>
          <p:nvPr/>
        </p:nvSpPr>
        <p:spPr>
          <a:xfrm>
            <a:off x="40386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2" name="Rectangle 851"/>
          <p:cNvSpPr/>
          <p:nvPr/>
        </p:nvSpPr>
        <p:spPr>
          <a:xfrm>
            <a:off x="4343400" y="25908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3" name="Rectangle 852"/>
          <p:cNvSpPr/>
          <p:nvPr/>
        </p:nvSpPr>
        <p:spPr>
          <a:xfrm>
            <a:off x="4038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4" name="Rectangle 853"/>
          <p:cNvSpPr/>
          <p:nvPr/>
        </p:nvSpPr>
        <p:spPr>
          <a:xfrm>
            <a:off x="4038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5" name="Rectangle 854"/>
          <p:cNvSpPr/>
          <p:nvPr/>
        </p:nvSpPr>
        <p:spPr>
          <a:xfrm>
            <a:off x="43434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6" name="Rectangle 855"/>
          <p:cNvSpPr/>
          <p:nvPr/>
        </p:nvSpPr>
        <p:spPr>
          <a:xfrm>
            <a:off x="43434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7" name="Rectangle 856"/>
          <p:cNvSpPr/>
          <p:nvPr/>
        </p:nvSpPr>
        <p:spPr>
          <a:xfrm>
            <a:off x="43434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8" name="Rectangle 857"/>
          <p:cNvSpPr/>
          <p:nvPr/>
        </p:nvSpPr>
        <p:spPr>
          <a:xfrm>
            <a:off x="4038600" y="4419600"/>
            <a:ext cx="304800" cy="3048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9" name="Rectangle 858"/>
          <p:cNvSpPr/>
          <p:nvPr/>
        </p:nvSpPr>
        <p:spPr>
          <a:xfrm>
            <a:off x="43434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0" name="Rectangle 859"/>
          <p:cNvSpPr/>
          <p:nvPr/>
        </p:nvSpPr>
        <p:spPr>
          <a:xfrm>
            <a:off x="4038600" y="3200400"/>
            <a:ext cx="304800" cy="3048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1" name="Rectangle 860"/>
          <p:cNvSpPr/>
          <p:nvPr/>
        </p:nvSpPr>
        <p:spPr>
          <a:xfrm>
            <a:off x="43434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2" name="Rectangle 861"/>
          <p:cNvSpPr/>
          <p:nvPr/>
        </p:nvSpPr>
        <p:spPr>
          <a:xfrm>
            <a:off x="4038600" y="5029200"/>
            <a:ext cx="304800" cy="3048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3" name="Rectangle 862"/>
          <p:cNvSpPr/>
          <p:nvPr/>
        </p:nvSpPr>
        <p:spPr>
          <a:xfrm>
            <a:off x="4038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4" name="Rectangle 863"/>
          <p:cNvSpPr/>
          <p:nvPr/>
        </p:nvSpPr>
        <p:spPr>
          <a:xfrm>
            <a:off x="4038600" y="38100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5" name="Rectangle 864"/>
          <p:cNvSpPr/>
          <p:nvPr/>
        </p:nvSpPr>
        <p:spPr>
          <a:xfrm>
            <a:off x="43434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6" name="Rectangle 865"/>
          <p:cNvSpPr/>
          <p:nvPr/>
        </p:nvSpPr>
        <p:spPr>
          <a:xfrm>
            <a:off x="4038600" y="4724400"/>
            <a:ext cx="304800" cy="3048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7" name="Rectangle 866"/>
          <p:cNvSpPr/>
          <p:nvPr/>
        </p:nvSpPr>
        <p:spPr>
          <a:xfrm>
            <a:off x="43434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8" name="Rectangle 867"/>
          <p:cNvSpPr/>
          <p:nvPr/>
        </p:nvSpPr>
        <p:spPr>
          <a:xfrm>
            <a:off x="40386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9" name="Rectangle 868"/>
          <p:cNvSpPr/>
          <p:nvPr/>
        </p:nvSpPr>
        <p:spPr>
          <a:xfrm>
            <a:off x="43434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0" name="Rectangle 869"/>
          <p:cNvSpPr/>
          <p:nvPr/>
        </p:nvSpPr>
        <p:spPr>
          <a:xfrm>
            <a:off x="43434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1" name="Rectangle 870"/>
          <p:cNvSpPr/>
          <p:nvPr/>
        </p:nvSpPr>
        <p:spPr>
          <a:xfrm>
            <a:off x="43434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2" name="Rectangle 871"/>
          <p:cNvSpPr/>
          <p:nvPr/>
        </p:nvSpPr>
        <p:spPr>
          <a:xfrm>
            <a:off x="43434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3" name="Rectangle 872"/>
          <p:cNvSpPr/>
          <p:nvPr/>
        </p:nvSpPr>
        <p:spPr>
          <a:xfrm>
            <a:off x="4038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4" name="Rectangle 873"/>
          <p:cNvSpPr/>
          <p:nvPr/>
        </p:nvSpPr>
        <p:spPr>
          <a:xfrm>
            <a:off x="4343400" y="5029200"/>
            <a:ext cx="304800" cy="3048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5" name="Rectangle 874"/>
          <p:cNvSpPr/>
          <p:nvPr/>
        </p:nvSpPr>
        <p:spPr>
          <a:xfrm>
            <a:off x="4343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6" name="Rectangle 875"/>
          <p:cNvSpPr/>
          <p:nvPr/>
        </p:nvSpPr>
        <p:spPr>
          <a:xfrm>
            <a:off x="43434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7" name="Rectangle 876"/>
          <p:cNvSpPr/>
          <p:nvPr/>
        </p:nvSpPr>
        <p:spPr>
          <a:xfrm>
            <a:off x="43434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8" name="Rectangle 877"/>
          <p:cNvSpPr/>
          <p:nvPr/>
        </p:nvSpPr>
        <p:spPr>
          <a:xfrm>
            <a:off x="4343400" y="4114800"/>
            <a:ext cx="304800" cy="3048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9" name="Rectangle 878"/>
          <p:cNvSpPr/>
          <p:nvPr/>
        </p:nvSpPr>
        <p:spPr>
          <a:xfrm>
            <a:off x="4038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0" name="Rectangle 879"/>
          <p:cNvSpPr/>
          <p:nvPr/>
        </p:nvSpPr>
        <p:spPr>
          <a:xfrm>
            <a:off x="4038600" y="5334000"/>
            <a:ext cx="304800" cy="3048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1" name="Rectangle 880"/>
          <p:cNvSpPr/>
          <p:nvPr/>
        </p:nvSpPr>
        <p:spPr>
          <a:xfrm>
            <a:off x="43434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2" name="Rectangle 881"/>
          <p:cNvSpPr/>
          <p:nvPr/>
        </p:nvSpPr>
        <p:spPr>
          <a:xfrm>
            <a:off x="43434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3" name="Rectangle 882"/>
          <p:cNvSpPr/>
          <p:nvPr/>
        </p:nvSpPr>
        <p:spPr>
          <a:xfrm>
            <a:off x="4343400" y="5334000"/>
            <a:ext cx="304800" cy="3048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4" name="Rectangle 883"/>
          <p:cNvSpPr/>
          <p:nvPr/>
        </p:nvSpPr>
        <p:spPr>
          <a:xfrm>
            <a:off x="46482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5" name="Rectangle 884"/>
          <p:cNvSpPr/>
          <p:nvPr/>
        </p:nvSpPr>
        <p:spPr>
          <a:xfrm>
            <a:off x="4953000" y="25908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6" name="Rectangle 885"/>
          <p:cNvSpPr/>
          <p:nvPr/>
        </p:nvSpPr>
        <p:spPr>
          <a:xfrm>
            <a:off x="46482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7" name="Rectangle 886"/>
          <p:cNvSpPr/>
          <p:nvPr/>
        </p:nvSpPr>
        <p:spPr>
          <a:xfrm>
            <a:off x="4648200" y="28956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1" name="Rectangle 890"/>
          <p:cNvSpPr/>
          <p:nvPr/>
        </p:nvSpPr>
        <p:spPr>
          <a:xfrm>
            <a:off x="49530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2" name="Rectangle 891"/>
          <p:cNvSpPr/>
          <p:nvPr/>
        </p:nvSpPr>
        <p:spPr>
          <a:xfrm>
            <a:off x="49530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3" name="Rectangle 892"/>
          <p:cNvSpPr/>
          <p:nvPr/>
        </p:nvSpPr>
        <p:spPr>
          <a:xfrm>
            <a:off x="4953000" y="2895600"/>
            <a:ext cx="304800" cy="3048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4" name="Rectangle 893"/>
          <p:cNvSpPr/>
          <p:nvPr/>
        </p:nvSpPr>
        <p:spPr>
          <a:xfrm>
            <a:off x="46482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5" name="Rectangle 894"/>
          <p:cNvSpPr/>
          <p:nvPr/>
        </p:nvSpPr>
        <p:spPr>
          <a:xfrm>
            <a:off x="49530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6" name="Rectangle 895"/>
          <p:cNvSpPr/>
          <p:nvPr/>
        </p:nvSpPr>
        <p:spPr>
          <a:xfrm>
            <a:off x="4648200" y="32004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7" name="Rectangle 896"/>
          <p:cNvSpPr/>
          <p:nvPr/>
        </p:nvSpPr>
        <p:spPr>
          <a:xfrm>
            <a:off x="49530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8" name="Rectangle 897"/>
          <p:cNvSpPr/>
          <p:nvPr/>
        </p:nvSpPr>
        <p:spPr>
          <a:xfrm>
            <a:off x="46482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9" name="Rectangle 898"/>
          <p:cNvSpPr/>
          <p:nvPr/>
        </p:nvSpPr>
        <p:spPr>
          <a:xfrm>
            <a:off x="46482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0" name="Rectangle 899"/>
          <p:cNvSpPr/>
          <p:nvPr/>
        </p:nvSpPr>
        <p:spPr>
          <a:xfrm>
            <a:off x="46482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1" name="Rectangle 900"/>
          <p:cNvSpPr/>
          <p:nvPr/>
        </p:nvSpPr>
        <p:spPr>
          <a:xfrm>
            <a:off x="49530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2" name="Rectangle 901"/>
          <p:cNvSpPr/>
          <p:nvPr/>
        </p:nvSpPr>
        <p:spPr>
          <a:xfrm>
            <a:off x="46482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3" name="Rectangle 902"/>
          <p:cNvSpPr/>
          <p:nvPr/>
        </p:nvSpPr>
        <p:spPr>
          <a:xfrm>
            <a:off x="49530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4" name="Rectangle 903"/>
          <p:cNvSpPr/>
          <p:nvPr/>
        </p:nvSpPr>
        <p:spPr>
          <a:xfrm>
            <a:off x="46482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5" name="Rectangle 904"/>
          <p:cNvSpPr/>
          <p:nvPr/>
        </p:nvSpPr>
        <p:spPr>
          <a:xfrm>
            <a:off x="49530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6" name="Rectangle 905"/>
          <p:cNvSpPr/>
          <p:nvPr/>
        </p:nvSpPr>
        <p:spPr>
          <a:xfrm>
            <a:off x="49530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7" name="Rectangle 906"/>
          <p:cNvSpPr/>
          <p:nvPr/>
        </p:nvSpPr>
        <p:spPr>
          <a:xfrm>
            <a:off x="4953000" y="44196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8" name="Rectangle 907"/>
          <p:cNvSpPr/>
          <p:nvPr/>
        </p:nvSpPr>
        <p:spPr>
          <a:xfrm>
            <a:off x="49530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9" name="Rectangle 908"/>
          <p:cNvSpPr/>
          <p:nvPr/>
        </p:nvSpPr>
        <p:spPr>
          <a:xfrm>
            <a:off x="46482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0" name="Rectangle 909"/>
          <p:cNvSpPr/>
          <p:nvPr/>
        </p:nvSpPr>
        <p:spPr>
          <a:xfrm>
            <a:off x="4953000" y="50292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1" name="Rectangle 910"/>
          <p:cNvSpPr/>
          <p:nvPr/>
        </p:nvSpPr>
        <p:spPr>
          <a:xfrm>
            <a:off x="49530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2" name="Rectangle 911"/>
          <p:cNvSpPr/>
          <p:nvPr/>
        </p:nvSpPr>
        <p:spPr>
          <a:xfrm>
            <a:off x="49530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3" name="Rectangle 912"/>
          <p:cNvSpPr/>
          <p:nvPr/>
        </p:nvSpPr>
        <p:spPr>
          <a:xfrm>
            <a:off x="49530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4" name="Rectangle 913"/>
          <p:cNvSpPr/>
          <p:nvPr/>
        </p:nvSpPr>
        <p:spPr>
          <a:xfrm>
            <a:off x="49530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5" name="Rectangle 914"/>
          <p:cNvSpPr/>
          <p:nvPr/>
        </p:nvSpPr>
        <p:spPr>
          <a:xfrm>
            <a:off x="46482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6" name="Rectangle 915"/>
          <p:cNvSpPr/>
          <p:nvPr/>
        </p:nvSpPr>
        <p:spPr>
          <a:xfrm>
            <a:off x="4648200" y="5334000"/>
            <a:ext cx="304800" cy="3048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7" name="Rectangle 916"/>
          <p:cNvSpPr/>
          <p:nvPr/>
        </p:nvSpPr>
        <p:spPr>
          <a:xfrm>
            <a:off x="49530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8" name="Rectangle 917"/>
          <p:cNvSpPr/>
          <p:nvPr/>
        </p:nvSpPr>
        <p:spPr>
          <a:xfrm>
            <a:off x="49530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9" name="Rectangle 918"/>
          <p:cNvSpPr/>
          <p:nvPr/>
        </p:nvSpPr>
        <p:spPr>
          <a:xfrm>
            <a:off x="4953000" y="5334000"/>
            <a:ext cx="304800" cy="304800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Rectangle 359"/>
          <p:cNvSpPr/>
          <p:nvPr/>
        </p:nvSpPr>
        <p:spPr>
          <a:xfrm>
            <a:off x="22098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361" name="Rectangle 360"/>
          <p:cNvSpPr/>
          <p:nvPr/>
        </p:nvSpPr>
        <p:spPr>
          <a:xfrm>
            <a:off x="28194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362" name="Rectangle 361"/>
          <p:cNvSpPr/>
          <p:nvPr/>
        </p:nvSpPr>
        <p:spPr>
          <a:xfrm>
            <a:off x="25146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363" name="Rectangle 362"/>
          <p:cNvSpPr/>
          <p:nvPr/>
        </p:nvSpPr>
        <p:spPr>
          <a:xfrm>
            <a:off x="31242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364" name="Rectangle 363"/>
          <p:cNvSpPr/>
          <p:nvPr/>
        </p:nvSpPr>
        <p:spPr>
          <a:xfrm>
            <a:off x="25146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365" name="Rectangle 364"/>
          <p:cNvSpPr/>
          <p:nvPr/>
        </p:nvSpPr>
        <p:spPr>
          <a:xfrm>
            <a:off x="22098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366" name="Rectangle 365"/>
          <p:cNvSpPr/>
          <p:nvPr/>
        </p:nvSpPr>
        <p:spPr>
          <a:xfrm>
            <a:off x="22098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372" name="Rectangle 371"/>
          <p:cNvSpPr/>
          <p:nvPr/>
        </p:nvSpPr>
        <p:spPr>
          <a:xfrm>
            <a:off x="28194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374" name="Rectangle 373"/>
          <p:cNvSpPr/>
          <p:nvPr/>
        </p:nvSpPr>
        <p:spPr>
          <a:xfrm>
            <a:off x="31242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404" name="Rectangle 403"/>
          <p:cNvSpPr/>
          <p:nvPr/>
        </p:nvSpPr>
        <p:spPr>
          <a:xfrm>
            <a:off x="22098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410" name="Rectangle 409"/>
          <p:cNvSpPr/>
          <p:nvPr/>
        </p:nvSpPr>
        <p:spPr>
          <a:xfrm>
            <a:off x="22098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448" name="Rectangle 447"/>
          <p:cNvSpPr/>
          <p:nvPr/>
        </p:nvSpPr>
        <p:spPr>
          <a:xfrm>
            <a:off x="9906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454" name="Rectangle 453"/>
          <p:cNvSpPr/>
          <p:nvPr/>
        </p:nvSpPr>
        <p:spPr>
          <a:xfrm>
            <a:off x="9906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492" name="Rectangle 491"/>
          <p:cNvSpPr/>
          <p:nvPr/>
        </p:nvSpPr>
        <p:spPr>
          <a:xfrm>
            <a:off x="9906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498" name="Rectangle 497"/>
          <p:cNvSpPr/>
          <p:nvPr/>
        </p:nvSpPr>
        <p:spPr>
          <a:xfrm>
            <a:off x="990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8" name="Rectangle 887"/>
          <p:cNvSpPr/>
          <p:nvPr/>
        </p:nvSpPr>
        <p:spPr>
          <a:xfrm>
            <a:off x="990600" y="533400"/>
            <a:ext cx="64008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9" name="Rectangle 888"/>
          <p:cNvSpPr/>
          <p:nvPr/>
        </p:nvSpPr>
        <p:spPr>
          <a:xfrm>
            <a:off x="685799" y="533400"/>
            <a:ext cx="154093" cy="693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0" name="Rectangle 889"/>
          <p:cNvSpPr/>
          <p:nvPr/>
        </p:nvSpPr>
        <p:spPr>
          <a:xfrm>
            <a:off x="7543800" y="533400"/>
            <a:ext cx="154093" cy="693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1" name="Rectangle 1490"/>
          <p:cNvSpPr/>
          <p:nvPr/>
        </p:nvSpPr>
        <p:spPr>
          <a:xfrm>
            <a:off x="2819400" y="2590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92" name="Rectangle 1491"/>
          <p:cNvSpPr/>
          <p:nvPr/>
        </p:nvSpPr>
        <p:spPr>
          <a:xfrm>
            <a:off x="25146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94" name="Rectangle 1493"/>
          <p:cNvSpPr/>
          <p:nvPr/>
        </p:nvSpPr>
        <p:spPr>
          <a:xfrm>
            <a:off x="25146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96" name="Rectangle 1495"/>
          <p:cNvSpPr/>
          <p:nvPr/>
        </p:nvSpPr>
        <p:spPr>
          <a:xfrm>
            <a:off x="28194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97" name="Rectangle 1496"/>
          <p:cNvSpPr/>
          <p:nvPr/>
        </p:nvSpPr>
        <p:spPr>
          <a:xfrm>
            <a:off x="25146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01" name="Rectangle 1500"/>
          <p:cNvSpPr/>
          <p:nvPr/>
        </p:nvSpPr>
        <p:spPr>
          <a:xfrm>
            <a:off x="28194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03" name="Rectangle 1502"/>
          <p:cNvSpPr/>
          <p:nvPr/>
        </p:nvSpPr>
        <p:spPr>
          <a:xfrm>
            <a:off x="31242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36" name="Rectangle 1535"/>
          <p:cNvSpPr/>
          <p:nvPr/>
        </p:nvSpPr>
        <p:spPr>
          <a:xfrm>
            <a:off x="28194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37" name="Rectangle 1536"/>
          <p:cNvSpPr/>
          <p:nvPr/>
        </p:nvSpPr>
        <p:spPr>
          <a:xfrm>
            <a:off x="25146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38" name="Rectangle 1537"/>
          <p:cNvSpPr/>
          <p:nvPr/>
        </p:nvSpPr>
        <p:spPr>
          <a:xfrm>
            <a:off x="31242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39" name="Rectangle 1538"/>
          <p:cNvSpPr/>
          <p:nvPr/>
        </p:nvSpPr>
        <p:spPr>
          <a:xfrm>
            <a:off x="2514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40" name="Rectangle 1539"/>
          <p:cNvSpPr/>
          <p:nvPr/>
        </p:nvSpPr>
        <p:spPr>
          <a:xfrm>
            <a:off x="2209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47" name="Rectangle 1546"/>
          <p:cNvSpPr/>
          <p:nvPr/>
        </p:nvSpPr>
        <p:spPr>
          <a:xfrm>
            <a:off x="28194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49" name="Rectangle 1548"/>
          <p:cNvSpPr/>
          <p:nvPr/>
        </p:nvSpPr>
        <p:spPr>
          <a:xfrm>
            <a:off x="31242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48" name="Rectangle 547"/>
          <p:cNvSpPr/>
          <p:nvPr/>
        </p:nvSpPr>
        <p:spPr>
          <a:xfrm>
            <a:off x="9906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49" name="Rectangle 548"/>
          <p:cNvSpPr/>
          <p:nvPr/>
        </p:nvSpPr>
        <p:spPr>
          <a:xfrm>
            <a:off x="25146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50" name="Rectangle 549"/>
          <p:cNvSpPr/>
          <p:nvPr/>
        </p:nvSpPr>
        <p:spPr>
          <a:xfrm>
            <a:off x="22098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51" name="Rectangle 550"/>
          <p:cNvSpPr/>
          <p:nvPr/>
        </p:nvSpPr>
        <p:spPr>
          <a:xfrm>
            <a:off x="2209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52" name="Rectangle 551"/>
          <p:cNvSpPr/>
          <p:nvPr/>
        </p:nvSpPr>
        <p:spPr>
          <a:xfrm>
            <a:off x="31242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53" name="Rectangle 552"/>
          <p:cNvSpPr/>
          <p:nvPr/>
        </p:nvSpPr>
        <p:spPr>
          <a:xfrm>
            <a:off x="22098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54" name="Rectangle 553"/>
          <p:cNvSpPr/>
          <p:nvPr/>
        </p:nvSpPr>
        <p:spPr>
          <a:xfrm>
            <a:off x="31242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73" name="Rectangle 572"/>
          <p:cNvSpPr/>
          <p:nvPr/>
        </p:nvSpPr>
        <p:spPr>
          <a:xfrm>
            <a:off x="2209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74" name="Rectangle 573"/>
          <p:cNvSpPr/>
          <p:nvPr/>
        </p:nvSpPr>
        <p:spPr>
          <a:xfrm>
            <a:off x="31242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77" name="Rectangle 576"/>
          <p:cNvSpPr/>
          <p:nvPr/>
        </p:nvSpPr>
        <p:spPr>
          <a:xfrm>
            <a:off x="28194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78" name="Rectangle 577"/>
          <p:cNvSpPr/>
          <p:nvPr/>
        </p:nvSpPr>
        <p:spPr>
          <a:xfrm>
            <a:off x="25146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87" name="Rectangle 686"/>
          <p:cNvSpPr/>
          <p:nvPr/>
        </p:nvSpPr>
        <p:spPr>
          <a:xfrm>
            <a:off x="22098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88" name="Rectangle 687"/>
          <p:cNvSpPr/>
          <p:nvPr/>
        </p:nvSpPr>
        <p:spPr>
          <a:xfrm>
            <a:off x="31242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90" name="Rectangle 689"/>
          <p:cNvSpPr/>
          <p:nvPr/>
        </p:nvSpPr>
        <p:spPr>
          <a:xfrm>
            <a:off x="31242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93" name="Rectangle 692"/>
          <p:cNvSpPr/>
          <p:nvPr/>
        </p:nvSpPr>
        <p:spPr>
          <a:xfrm>
            <a:off x="2209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94" name="Rectangle 693"/>
          <p:cNvSpPr/>
          <p:nvPr/>
        </p:nvSpPr>
        <p:spPr>
          <a:xfrm>
            <a:off x="31242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08" name="Rectangle 707"/>
          <p:cNvSpPr/>
          <p:nvPr/>
        </p:nvSpPr>
        <p:spPr>
          <a:xfrm>
            <a:off x="31242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22" name="Rectangle 721"/>
          <p:cNvSpPr/>
          <p:nvPr/>
        </p:nvSpPr>
        <p:spPr>
          <a:xfrm>
            <a:off x="31242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4" name="Rectangle 1013"/>
          <p:cNvSpPr/>
          <p:nvPr/>
        </p:nvSpPr>
        <p:spPr>
          <a:xfrm>
            <a:off x="1600200" y="2590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5" name="Rectangle 1014"/>
          <p:cNvSpPr/>
          <p:nvPr/>
        </p:nvSpPr>
        <p:spPr>
          <a:xfrm>
            <a:off x="12954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6" name="Rectangle 1015"/>
          <p:cNvSpPr/>
          <p:nvPr/>
        </p:nvSpPr>
        <p:spPr>
          <a:xfrm>
            <a:off x="16002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7" name="Rectangle 1016"/>
          <p:cNvSpPr/>
          <p:nvPr/>
        </p:nvSpPr>
        <p:spPr>
          <a:xfrm>
            <a:off x="12954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8" name="Rectangle 1017"/>
          <p:cNvSpPr/>
          <p:nvPr/>
        </p:nvSpPr>
        <p:spPr>
          <a:xfrm>
            <a:off x="16002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9" name="Rectangle 1018"/>
          <p:cNvSpPr/>
          <p:nvPr/>
        </p:nvSpPr>
        <p:spPr>
          <a:xfrm>
            <a:off x="12954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0" name="Rectangle 1019"/>
          <p:cNvSpPr/>
          <p:nvPr/>
        </p:nvSpPr>
        <p:spPr>
          <a:xfrm>
            <a:off x="16002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1" name="Rectangle 1020"/>
          <p:cNvSpPr/>
          <p:nvPr/>
        </p:nvSpPr>
        <p:spPr>
          <a:xfrm>
            <a:off x="12954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2" name="Rectangle 1021"/>
          <p:cNvSpPr/>
          <p:nvPr/>
        </p:nvSpPr>
        <p:spPr>
          <a:xfrm>
            <a:off x="28194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3" name="Rectangle 1022"/>
          <p:cNvSpPr/>
          <p:nvPr/>
        </p:nvSpPr>
        <p:spPr>
          <a:xfrm>
            <a:off x="2514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38" name="Rectangle 1037"/>
          <p:cNvSpPr/>
          <p:nvPr/>
        </p:nvSpPr>
        <p:spPr>
          <a:xfrm>
            <a:off x="12954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39" name="Rectangle 1038"/>
          <p:cNvSpPr/>
          <p:nvPr/>
        </p:nvSpPr>
        <p:spPr>
          <a:xfrm>
            <a:off x="25146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8" name="Rectangle 1047"/>
          <p:cNvSpPr/>
          <p:nvPr/>
        </p:nvSpPr>
        <p:spPr>
          <a:xfrm>
            <a:off x="12954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9" name="Rectangle 1048"/>
          <p:cNvSpPr/>
          <p:nvPr/>
        </p:nvSpPr>
        <p:spPr>
          <a:xfrm>
            <a:off x="16002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50" name="Rectangle 1049"/>
          <p:cNvSpPr/>
          <p:nvPr/>
        </p:nvSpPr>
        <p:spPr>
          <a:xfrm>
            <a:off x="28194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51" name="Rectangle 1050"/>
          <p:cNvSpPr/>
          <p:nvPr/>
        </p:nvSpPr>
        <p:spPr>
          <a:xfrm>
            <a:off x="25146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3" name="Rectangle 1072"/>
          <p:cNvSpPr/>
          <p:nvPr/>
        </p:nvSpPr>
        <p:spPr>
          <a:xfrm>
            <a:off x="1905000" y="2590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5" name="Rectangle 1074"/>
          <p:cNvSpPr/>
          <p:nvPr/>
        </p:nvSpPr>
        <p:spPr>
          <a:xfrm>
            <a:off x="19050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7" name="Rectangle 1076"/>
          <p:cNvSpPr/>
          <p:nvPr/>
        </p:nvSpPr>
        <p:spPr>
          <a:xfrm>
            <a:off x="19050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9" name="Rectangle 1078"/>
          <p:cNvSpPr/>
          <p:nvPr/>
        </p:nvSpPr>
        <p:spPr>
          <a:xfrm>
            <a:off x="19050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0" name="Rectangle 1079"/>
          <p:cNvSpPr/>
          <p:nvPr/>
        </p:nvSpPr>
        <p:spPr>
          <a:xfrm>
            <a:off x="22098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1" name="Rectangle 1080"/>
          <p:cNvSpPr/>
          <p:nvPr/>
        </p:nvSpPr>
        <p:spPr>
          <a:xfrm>
            <a:off x="31242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6" name="Rectangle 1095"/>
          <p:cNvSpPr/>
          <p:nvPr/>
        </p:nvSpPr>
        <p:spPr>
          <a:xfrm>
            <a:off x="19050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7" name="Rectangle 1096"/>
          <p:cNvSpPr/>
          <p:nvPr/>
        </p:nvSpPr>
        <p:spPr>
          <a:xfrm>
            <a:off x="31242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6" name="Rectangle 1105"/>
          <p:cNvSpPr/>
          <p:nvPr/>
        </p:nvSpPr>
        <p:spPr>
          <a:xfrm>
            <a:off x="19050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8" name="Rectangle 1107"/>
          <p:cNvSpPr/>
          <p:nvPr/>
        </p:nvSpPr>
        <p:spPr>
          <a:xfrm>
            <a:off x="22098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9" name="Rectangle 1108"/>
          <p:cNvSpPr/>
          <p:nvPr/>
        </p:nvSpPr>
        <p:spPr>
          <a:xfrm>
            <a:off x="31242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07" name="Rectangle 1806"/>
          <p:cNvSpPr/>
          <p:nvPr/>
        </p:nvSpPr>
        <p:spPr>
          <a:xfrm>
            <a:off x="9906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808" name="Rectangle 1807"/>
          <p:cNvSpPr/>
          <p:nvPr/>
        </p:nvSpPr>
        <p:spPr>
          <a:xfrm>
            <a:off x="16002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09" name="Rectangle 1808"/>
          <p:cNvSpPr/>
          <p:nvPr/>
        </p:nvSpPr>
        <p:spPr>
          <a:xfrm>
            <a:off x="12954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0" name="Rectangle 1809"/>
          <p:cNvSpPr/>
          <p:nvPr/>
        </p:nvSpPr>
        <p:spPr>
          <a:xfrm>
            <a:off x="19050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1" name="Rectangle 1810"/>
          <p:cNvSpPr/>
          <p:nvPr/>
        </p:nvSpPr>
        <p:spPr>
          <a:xfrm>
            <a:off x="990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2" name="Rectangle 1811"/>
          <p:cNvSpPr/>
          <p:nvPr/>
        </p:nvSpPr>
        <p:spPr>
          <a:xfrm>
            <a:off x="9906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3" name="Rectangle 1812"/>
          <p:cNvSpPr/>
          <p:nvPr/>
        </p:nvSpPr>
        <p:spPr>
          <a:xfrm>
            <a:off x="990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4" name="Rectangle 1813"/>
          <p:cNvSpPr/>
          <p:nvPr/>
        </p:nvSpPr>
        <p:spPr>
          <a:xfrm>
            <a:off x="16002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5" name="Rectangle 1814"/>
          <p:cNvSpPr/>
          <p:nvPr/>
        </p:nvSpPr>
        <p:spPr>
          <a:xfrm>
            <a:off x="12954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6" name="Rectangle 1815"/>
          <p:cNvSpPr/>
          <p:nvPr/>
        </p:nvSpPr>
        <p:spPr>
          <a:xfrm>
            <a:off x="16002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7" name="Rectangle 1816"/>
          <p:cNvSpPr/>
          <p:nvPr/>
        </p:nvSpPr>
        <p:spPr>
          <a:xfrm>
            <a:off x="12954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8" name="Rectangle 1817"/>
          <p:cNvSpPr/>
          <p:nvPr/>
        </p:nvSpPr>
        <p:spPr>
          <a:xfrm>
            <a:off x="1905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9" name="Rectangle 1818"/>
          <p:cNvSpPr/>
          <p:nvPr/>
        </p:nvSpPr>
        <p:spPr>
          <a:xfrm>
            <a:off x="990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0" name="Rectangle 1819"/>
          <p:cNvSpPr/>
          <p:nvPr/>
        </p:nvSpPr>
        <p:spPr>
          <a:xfrm>
            <a:off x="1905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1" name="Rectangle 1820"/>
          <p:cNvSpPr/>
          <p:nvPr/>
        </p:nvSpPr>
        <p:spPr>
          <a:xfrm>
            <a:off x="19050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2" name="Rectangle 1821"/>
          <p:cNvSpPr/>
          <p:nvPr/>
        </p:nvSpPr>
        <p:spPr>
          <a:xfrm>
            <a:off x="1905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3" name="Rectangle 1822"/>
          <p:cNvSpPr/>
          <p:nvPr/>
        </p:nvSpPr>
        <p:spPr>
          <a:xfrm>
            <a:off x="19050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4" name="Rectangle 1823"/>
          <p:cNvSpPr/>
          <p:nvPr/>
        </p:nvSpPr>
        <p:spPr>
          <a:xfrm>
            <a:off x="1905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5" name="Rectangle 1824"/>
          <p:cNvSpPr/>
          <p:nvPr/>
        </p:nvSpPr>
        <p:spPr>
          <a:xfrm>
            <a:off x="16002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6" name="Rectangle 1825"/>
          <p:cNvSpPr/>
          <p:nvPr/>
        </p:nvSpPr>
        <p:spPr>
          <a:xfrm>
            <a:off x="12954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7" name="Rectangle 1826"/>
          <p:cNvSpPr/>
          <p:nvPr/>
        </p:nvSpPr>
        <p:spPr>
          <a:xfrm>
            <a:off x="12954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8" name="Rectangle 1827"/>
          <p:cNvSpPr/>
          <p:nvPr/>
        </p:nvSpPr>
        <p:spPr>
          <a:xfrm>
            <a:off x="16002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9" name="Rectangle 1828"/>
          <p:cNvSpPr/>
          <p:nvPr/>
        </p:nvSpPr>
        <p:spPr>
          <a:xfrm>
            <a:off x="12954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0" name="Rectangle 1829"/>
          <p:cNvSpPr/>
          <p:nvPr/>
        </p:nvSpPr>
        <p:spPr>
          <a:xfrm>
            <a:off x="19050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1" name="Rectangle 1830"/>
          <p:cNvSpPr/>
          <p:nvPr/>
        </p:nvSpPr>
        <p:spPr>
          <a:xfrm>
            <a:off x="19050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2" name="Rectangle 1831"/>
          <p:cNvSpPr/>
          <p:nvPr/>
        </p:nvSpPr>
        <p:spPr>
          <a:xfrm>
            <a:off x="19050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3" name="Rectangle 1832"/>
          <p:cNvSpPr/>
          <p:nvPr/>
        </p:nvSpPr>
        <p:spPr>
          <a:xfrm>
            <a:off x="22098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834" name="Rectangle 1833"/>
          <p:cNvSpPr/>
          <p:nvPr/>
        </p:nvSpPr>
        <p:spPr>
          <a:xfrm>
            <a:off x="28194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5" name="Rectangle 1834"/>
          <p:cNvSpPr/>
          <p:nvPr/>
        </p:nvSpPr>
        <p:spPr>
          <a:xfrm>
            <a:off x="25146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6" name="Rectangle 1835"/>
          <p:cNvSpPr/>
          <p:nvPr/>
        </p:nvSpPr>
        <p:spPr>
          <a:xfrm>
            <a:off x="31242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7" name="Rectangle 1836"/>
          <p:cNvSpPr/>
          <p:nvPr/>
        </p:nvSpPr>
        <p:spPr>
          <a:xfrm>
            <a:off x="25146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8" name="Rectangle 1837"/>
          <p:cNvSpPr/>
          <p:nvPr/>
        </p:nvSpPr>
        <p:spPr>
          <a:xfrm>
            <a:off x="22098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1839" name="Rectangle 1838"/>
          <p:cNvSpPr/>
          <p:nvPr/>
        </p:nvSpPr>
        <p:spPr>
          <a:xfrm>
            <a:off x="22098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0" name="Rectangle 1839"/>
          <p:cNvSpPr/>
          <p:nvPr/>
        </p:nvSpPr>
        <p:spPr>
          <a:xfrm>
            <a:off x="28194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1" name="Rectangle 1840"/>
          <p:cNvSpPr/>
          <p:nvPr/>
        </p:nvSpPr>
        <p:spPr>
          <a:xfrm>
            <a:off x="31242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2" name="Rectangle 1841"/>
          <p:cNvSpPr/>
          <p:nvPr/>
        </p:nvSpPr>
        <p:spPr>
          <a:xfrm>
            <a:off x="22098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3" name="Rectangle 1842"/>
          <p:cNvSpPr/>
          <p:nvPr/>
        </p:nvSpPr>
        <p:spPr>
          <a:xfrm>
            <a:off x="22098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4" name="Rectangle 1843"/>
          <p:cNvSpPr/>
          <p:nvPr/>
        </p:nvSpPr>
        <p:spPr>
          <a:xfrm>
            <a:off x="9906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1845" name="Rectangle 1844"/>
          <p:cNvSpPr/>
          <p:nvPr/>
        </p:nvSpPr>
        <p:spPr>
          <a:xfrm>
            <a:off x="9906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6" name="Rectangle 1845"/>
          <p:cNvSpPr/>
          <p:nvPr/>
        </p:nvSpPr>
        <p:spPr>
          <a:xfrm>
            <a:off x="9906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7" name="Rectangle 1846"/>
          <p:cNvSpPr/>
          <p:nvPr/>
        </p:nvSpPr>
        <p:spPr>
          <a:xfrm>
            <a:off x="990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8" name="Rectangle 1847"/>
          <p:cNvSpPr/>
          <p:nvPr/>
        </p:nvSpPr>
        <p:spPr>
          <a:xfrm>
            <a:off x="2819400" y="5029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9" name="Rectangle 1848"/>
          <p:cNvSpPr/>
          <p:nvPr/>
        </p:nvSpPr>
        <p:spPr>
          <a:xfrm>
            <a:off x="25146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0" name="Rectangle 1849"/>
          <p:cNvSpPr/>
          <p:nvPr/>
        </p:nvSpPr>
        <p:spPr>
          <a:xfrm>
            <a:off x="25146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1" name="Rectangle 1850"/>
          <p:cNvSpPr/>
          <p:nvPr/>
        </p:nvSpPr>
        <p:spPr>
          <a:xfrm>
            <a:off x="2819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2" name="Rectangle 1851"/>
          <p:cNvSpPr/>
          <p:nvPr/>
        </p:nvSpPr>
        <p:spPr>
          <a:xfrm>
            <a:off x="2514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3" name="Rectangle 1852"/>
          <p:cNvSpPr/>
          <p:nvPr/>
        </p:nvSpPr>
        <p:spPr>
          <a:xfrm>
            <a:off x="2819400" y="3810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4" name="Rectangle 1853"/>
          <p:cNvSpPr/>
          <p:nvPr/>
        </p:nvSpPr>
        <p:spPr>
          <a:xfrm>
            <a:off x="31242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5" name="Rectangle 1854"/>
          <p:cNvSpPr/>
          <p:nvPr/>
        </p:nvSpPr>
        <p:spPr>
          <a:xfrm>
            <a:off x="28194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6" name="Rectangle 1855"/>
          <p:cNvSpPr/>
          <p:nvPr/>
        </p:nvSpPr>
        <p:spPr>
          <a:xfrm>
            <a:off x="25146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7" name="Rectangle 1856"/>
          <p:cNvSpPr/>
          <p:nvPr/>
        </p:nvSpPr>
        <p:spPr>
          <a:xfrm>
            <a:off x="31242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8" name="Rectangle 1857"/>
          <p:cNvSpPr/>
          <p:nvPr/>
        </p:nvSpPr>
        <p:spPr>
          <a:xfrm>
            <a:off x="25146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9" name="Rectangle 1858"/>
          <p:cNvSpPr/>
          <p:nvPr/>
        </p:nvSpPr>
        <p:spPr>
          <a:xfrm>
            <a:off x="22098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0" name="Rectangle 1859"/>
          <p:cNvSpPr/>
          <p:nvPr/>
        </p:nvSpPr>
        <p:spPr>
          <a:xfrm>
            <a:off x="28194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1" name="Rectangle 1860"/>
          <p:cNvSpPr/>
          <p:nvPr/>
        </p:nvSpPr>
        <p:spPr>
          <a:xfrm>
            <a:off x="31242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2" name="Rectangle 1861"/>
          <p:cNvSpPr/>
          <p:nvPr/>
        </p:nvSpPr>
        <p:spPr>
          <a:xfrm>
            <a:off x="9906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3" name="Rectangle 1862"/>
          <p:cNvSpPr/>
          <p:nvPr/>
        </p:nvSpPr>
        <p:spPr>
          <a:xfrm>
            <a:off x="25146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4" name="Rectangle 1863"/>
          <p:cNvSpPr/>
          <p:nvPr/>
        </p:nvSpPr>
        <p:spPr>
          <a:xfrm>
            <a:off x="22098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5" name="Rectangle 1864"/>
          <p:cNvSpPr/>
          <p:nvPr/>
        </p:nvSpPr>
        <p:spPr>
          <a:xfrm>
            <a:off x="22098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6" name="Rectangle 1865"/>
          <p:cNvSpPr/>
          <p:nvPr/>
        </p:nvSpPr>
        <p:spPr>
          <a:xfrm>
            <a:off x="31242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7" name="Rectangle 1866"/>
          <p:cNvSpPr/>
          <p:nvPr/>
        </p:nvSpPr>
        <p:spPr>
          <a:xfrm>
            <a:off x="22098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8" name="Rectangle 1867"/>
          <p:cNvSpPr/>
          <p:nvPr/>
        </p:nvSpPr>
        <p:spPr>
          <a:xfrm>
            <a:off x="31242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9" name="Rectangle 1868"/>
          <p:cNvSpPr/>
          <p:nvPr/>
        </p:nvSpPr>
        <p:spPr>
          <a:xfrm>
            <a:off x="22098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0" name="Rectangle 1869"/>
          <p:cNvSpPr/>
          <p:nvPr/>
        </p:nvSpPr>
        <p:spPr>
          <a:xfrm>
            <a:off x="31242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1" name="Rectangle 1870"/>
          <p:cNvSpPr/>
          <p:nvPr/>
        </p:nvSpPr>
        <p:spPr>
          <a:xfrm>
            <a:off x="28194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2" name="Rectangle 1871"/>
          <p:cNvSpPr/>
          <p:nvPr/>
        </p:nvSpPr>
        <p:spPr>
          <a:xfrm>
            <a:off x="25146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3" name="Rectangle 1872"/>
          <p:cNvSpPr/>
          <p:nvPr/>
        </p:nvSpPr>
        <p:spPr>
          <a:xfrm>
            <a:off x="22098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4" name="Rectangle 1873"/>
          <p:cNvSpPr/>
          <p:nvPr/>
        </p:nvSpPr>
        <p:spPr>
          <a:xfrm>
            <a:off x="31242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5" name="Rectangle 1874"/>
          <p:cNvSpPr/>
          <p:nvPr/>
        </p:nvSpPr>
        <p:spPr>
          <a:xfrm>
            <a:off x="31242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6" name="Rectangle 1875"/>
          <p:cNvSpPr/>
          <p:nvPr/>
        </p:nvSpPr>
        <p:spPr>
          <a:xfrm>
            <a:off x="22098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7" name="Rectangle 1876"/>
          <p:cNvSpPr/>
          <p:nvPr/>
        </p:nvSpPr>
        <p:spPr>
          <a:xfrm>
            <a:off x="31242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8" name="Rectangle 1877"/>
          <p:cNvSpPr/>
          <p:nvPr/>
        </p:nvSpPr>
        <p:spPr>
          <a:xfrm>
            <a:off x="31242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9" name="Rectangle 1878"/>
          <p:cNvSpPr/>
          <p:nvPr/>
        </p:nvSpPr>
        <p:spPr>
          <a:xfrm>
            <a:off x="31242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0" name="Rectangle 1879"/>
          <p:cNvSpPr/>
          <p:nvPr/>
        </p:nvSpPr>
        <p:spPr>
          <a:xfrm>
            <a:off x="1600200" y="5029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1" name="Rectangle 1880"/>
          <p:cNvSpPr/>
          <p:nvPr/>
        </p:nvSpPr>
        <p:spPr>
          <a:xfrm>
            <a:off x="12954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2" name="Rectangle 1881"/>
          <p:cNvSpPr/>
          <p:nvPr/>
        </p:nvSpPr>
        <p:spPr>
          <a:xfrm>
            <a:off x="16002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3" name="Rectangle 1882"/>
          <p:cNvSpPr/>
          <p:nvPr/>
        </p:nvSpPr>
        <p:spPr>
          <a:xfrm>
            <a:off x="12954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4" name="Rectangle 1883"/>
          <p:cNvSpPr/>
          <p:nvPr/>
        </p:nvSpPr>
        <p:spPr>
          <a:xfrm>
            <a:off x="16002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5" name="Rectangle 1884"/>
          <p:cNvSpPr/>
          <p:nvPr/>
        </p:nvSpPr>
        <p:spPr>
          <a:xfrm>
            <a:off x="12954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6" name="Rectangle 1885"/>
          <p:cNvSpPr/>
          <p:nvPr/>
        </p:nvSpPr>
        <p:spPr>
          <a:xfrm>
            <a:off x="16002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7" name="Rectangle 1886"/>
          <p:cNvSpPr/>
          <p:nvPr/>
        </p:nvSpPr>
        <p:spPr>
          <a:xfrm>
            <a:off x="12954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8" name="Rectangle 1887"/>
          <p:cNvSpPr/>
          <p:nvPr/>
        </p:nvSpPr>
        <p:spPr>
          <a:xfrm>
            <a:off x="28194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9" name="Rectangle 1888"/>
          <p:cNvSpPr/>
          <p:nvPr/>
        </p:nvSpPr>
        <p:spPr>
          <a:xfrm>
            <a:off x="2514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0" name="Rectangle 1889"/>
          <p:cNvSpPr/>
          <p:nvPr/>
        </p:nvSpPr>
        <p:spPr>
          <a:xfrm>
            <a:off x="12954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1" name="Rectangle 1890"/>
          <p:cNvSpPr/>
          <p:nvPr/>
        </p:nvSpPr>
        <p:spPr>
          <a:xfrm>
            <a:off x="25146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2" name="Rectangle 1891"/>
          <p:cNvSpPr/>
          <p:nvPr/>
        </p:nvSpPr>
        <p:spPr>
          <a:xfrm>
            <a:off x="12954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3" name="Rectangle 1892"/>
          <p:cNvSpPr/>
          <p:nvPr/>
        </p:nvSpPr>
        <p:spPr>
          <a:xfrm>
            <a:off x="16002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4" name="Rectangle 1893"/>
          <p:cNvSpPr/>
          <p:nvPr/>
        </p:nvSpPr>
        <p:spPr>
          <a:xfrm>
            <a:off x="28194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5" name="Rectangle 1894"/>
          <p:cNvSpPr/>
          <p:nvPr/>
        </p:nvSpPr>
        <p:spPr>
          <a:xfrm>
            <a:off x="25146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6" name="Rectangle 1895"/>
          <p:cNvSpPr/>
          <p:nvPr/>
        </p:nvSpPr>
        <p:spPr>
          <a:xfrm>
            <a:off x="1905000" y="5029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7" name="Rectangle 1896"/>
          <p:cNvSpPr/>
          <p:nvPr/>
        </p:nvSpPr>
        <p:spPr>
          <a:xfrm>
            <a:off x="19050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8" name="Rectangle 1897"/>
          <p:cNvSpPr/>
          <p:nvPr/>
        </p:nvSpPr>
        <p:spPr>
          <a:xfrm>
            <a:off x="19050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9" name="Rectangle 1898"/>
          <p:cNvSpPr/>
          <p:nvPr/>
        </p:nvSpPr>
        <p:spPr>
          <a:xfrm>
            <a:off x="19050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0" name="Rectangle 1899"/>
          <p:cNvSpPr/>
          <p:nvPr/>
        </p:nvSpPr>
        <p:spPr>
          <a:xfrm>
            <a:off x="2209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1" name="Rectangle 1900"/>
          <p:cNvSpPr/>
          <p:nvPr/>
        </p:nvSpPr>
        <p:spPr>
          <a:xfrm>
            <a:off x="31242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2" name="Rectangle 1901"/>
          <p:cNvSpPr/>
          <p:nvPr/>
        </p:nvSpPr>
        <p:spPr>
          <a:xfrm>
            <a:off x="19050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3" name="Rectangle 1902"/>
          <p:cNvSpPr/>
          <p:nvPr/>
        </p:nvSpPr>
        <p:spPr>
          <a:xfrm>
            <a:off x="31242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4" name="Rectangle 1903"/>
          <p:cNvSpPr/>
          <p:nvPr/>
        </p:nvSpPr>
        <p:spPr>
          <a:xfrm>
            <a:off x="19050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5" name="Rectangle 1904"/>
          <p:cNvSpPr/>
          <p:nvPr/>
        </p:nvSpPr>
        <p:spPr>
          <a:xfrm>
            <a:off x="2209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6" name="Rectangle 1905"/>
          <p:cNvSpPr/>
          <p:nvPr/>
        </p:nvSpPr>
        <p:spPr>
          <a:xfrm>
            <a:off x="31242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7" name="Rectangle 1906"/>
          <p:cNvSpPr/>
          <p:nvPr/>
        </p:nvSpPr>
        <p:spPr>
          <a:xfrm>
            <a:off x="9906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908" name="Rectangle 1907"/>
          <p:cNvSpPr/>
          <p:nvPr/>
        </p:nvSpPr>
        <p:spPr>
          <a:xfrm>
            <a:off x="16002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9" name="Rectangle 1908"/>
          <p:cNvSpPr/>
          <p:nvPr/>
        </p:nvSpPr>
        <p:spPr>
          <a:xfrm>
            <a:off x="12954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0" name="Rectangle 1909"/>
          <p:cNvSpPr/>
          <p:nvPr/>
        </p:nvSpPr>
        <p:spPr>
          <a:xfrm>
            <a:off x="19050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1" name="Rectangle 1910"/>
          <p:cNvSpPr/>
          <p:nvPr/>
        </p:nvSpPr>
        <p:spPr>
          <a:xfrm>
            <a:off x="9906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2" name="Rectangle 1911"/>
          <p:cNvSpPr/>
          <p:nvPr/>
        </p:nvSpPr>
        <p:spPr>
          <a:xfrm>
            <a:off x="9906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3" name="Rectangle 1912"/>
          <p:cNvSpPr/>
          <p:nvPr/>
        </p:nvSpPr>
        <p:spPr>
          <a:xfrm>
            <a:off x="990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4" name="Rectangle 1913"/>
          <p:cNvSpPr/>
          <p:nvPr/>
        </p:nvSpPr>
        <p:spPr>
          <a:xfrm>
            <a:off x="1600200" y="3810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5" name="Rectangle 1914"/>
          <p:cNvSpPr/>
          <p:nvPr/>
        </p:nvSpPr>
        <p:spPr>
          <a:xfrm>
            <a:off x="12954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6" name="Rectangle 1915"/>
          <p:cNvSpPr/>
          <p:nvPr/>
        </p:nvSpPr>
        <p:spPr>
          <a:xfrm>
            <a:off x="16002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7" name="Rectangle 1916"/>
          <p:cNvSpPr/>
          <p:nvPr/>
        </p:nvSpPr>
        <p:spPr>
          <a:xfrm>
            <a:off x="12954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8" name="Rectangle 1917"/>
          <p:cNvSpPr/>
          <p:nvPr/>
        </p:nvSpPr>
        <p:spPr>
          <a:xfrm>
            <a:off x="19050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9" name="Rectangle 1918"/>
          <p:cNvSpPr/>
          <p:nvPr/>
        </p:nvSpPr>
        <p:spPr>
          <a:xfrm>
            <a:off x="990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0" name="Rectangle 1919"/>
          <p:cNvSpPr/>
          <p:nvPr/>
        </p:nvSpPr>
        <p:spPr>
          <a:xfrm>
            <a:off x="19050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1" name="Rectangle 1920"/>
          <p:cNvSpPr/>
          <p:nvPr/>
        </p:nvSpPr>
        <p:spPr>
          <a:xfrm>
            <a:off x="19050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2" name="Rectangle 1921"/>
          <p:cNvSpPr/>
          <p:nvPr/>
        </p:nvSpPr>
        <p:spPr>
          <a:xfrm>
            <a:off x="19050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3" name="Rectangle 1922"/>
          <p:cNvSpPr/>
          <p:nvPr/>
        </p:nvSpPr>
        <p:spPr>
          <a:xfrm>
            <a:off x="1905000" y="3810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4" name="Rectangle 1923"/>
          <p:cNvSpPr/>
          <p:nvPr/>
        </p:nvSpPr>
        <p:spPr>
          <a:xfrm>
            <a:off x="19050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5" name="Rectangle 1924"/>
          <p:cNvSpPr/>
          <p:nvPr/>
        </p:nvSpPr>
        <p:spPr>
          <a:xfrm>
            <a:off x="16002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6" name="Rectangle 1925"/>
          <p:cNvSpPr/>
          <p:nvPr/>
        </p:nvSpPr>
        <p:spPr>
          <a:xfrm>
            <a:off x="1295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7" name="Rectangle 1926"/>
          <p:cNvSpPr/>
          <p:nvPr/>
        </p:nvSpPr>
        <p:spPr>
          <a:xfrm>
            <a:off x="1295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8" name="Rectangle 1927"/>
          <p:cNvSpPr/>
          <p:nvPr/>
        </p:nvSpPr>
        <p:spPr>
          <a:xfrm>
            <a:off x="16002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9" name="Rectangle 1928"/>
          <p:cNvSpPr/>
          <p:nvPr/>
        </p:nvSpPr>
        <p:spPr>
          <a:xfrm>
            <a:off x="1295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0" name="Rectangle 1929"/>
          <p:cNvSpPr/>
          <p:nvPr/>
        </p:nvSpPr>
        <p:spPr>
          <a:xfrm>
            <a:off x="19050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1" name="Rectangle 1930"/>
          <p:cNvSpPr/>
          <p:nvPr/>
        </p:nvSpPr>
        <p:spPr>
          <a:xfrm>
            <a:off x="19050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2" name="Rectangle 1931"/>
          <p:cNvSpPr/>
          <p:nvPr/>
        </p:nvSpPr>
        <p:spPr>
          <a:xfrm>
            <a:off x="19050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3" name="Rectangle 1932"/>
          <p:cNvSpPr/>
          <p:nvPr/>
        </p:nvSpPr>
        <p:spPr>
          <a:xfrm>
            <a:off x="46482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934" name="Rectangle 1933"/>
          <p:cNvSpPr/>
          <p:nvPr/>
        </p:nvSpPr>
        <p:spPr>
          <a:xfrm>
            <a:off x="52578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5" name="Rectangle 1934"/>
          <p:cNvSpPr/>
          <p:nvPr/>
        </p:nvSpPr>
        <p:spPr>
          <a:xfrm>
            <a:off x="49530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6" name="Rectangle 1935"/>
          <p:cNvSpPr/>
          <p:nvPr/>
        </p:nvSpPr>
        <p:spPr>
          <a:xfrm>
            <a:off x="55626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7" name="Rectangle 1936"/>
          <p:cNvSpPr/>
          <p:nvPr/>
        </p:nvSpPr>
        <p:spPr>
          <a:xfrm>
            <a:off x="49530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8" name="Rectangle 1937"/>
          <p:cNvSpPr/>
          <p:nvPr/>
        </p:nvSpPr>
        <p:spPr>
          <a:xfrm>
            <a:off x="46482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1939" name="Rectangle 1938"/>
          <p:cNvSpPr/>
          <p:nvPr/>
        </p:nvSpPr>
        <p:spPr>
          <a:xfrm>
            <a:off x="46482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40" name="Rectangle 1939"/>
          <p:cNvSpPr/>
          <p:nvPr/>
        </p:nvSpPr>
        <p:spPr>
          <a:xfrm>
            <a:off x="52578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41" name="Rectangle 1940"/>
          <p:cNvSpPr/>
          <p:nvPr/>
        </p:nvSpPr>
        <p:spPr>
          <a:xfrm>
            <a:off x="55626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42" name="Rectangle 1941"/>
          <p:cNvSpPr/>
          <p:nvPr/>
        </p:nvSpPr>
        <p:spPr>
          <a:xfrm>
            <a:off x="4648200" y="25908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43" name="Rectangle 1942"/>
          <p:cNvSpPr/>
          <p:nvPr/>
        </p:nvSpPr>
        <p:spPr>
          <a:xfrm>
            <a:off x="46482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44" name="Rectangle 1943"/>
          <p:cNvSpPr/>
          <p:nvPr/>
        </p:nvSpPr>
        <p:spPr>
          <a:xfrm>
            <a:off x="34290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1945" name="Rectangle 1944"/>
          <p:cNvSpPr/>
          <p:nvPr/>
        </p:nvSpPr>
        <p:spPr>
          <a:xfrm>
            <a:off x="34290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46" name="Rectangle 1945"/>
          <p:cNvSpPr/>
          <p:nvPr/>
        </p:nvSpPr>
        <p:spPr>
          <a:xfrm>
            <a:off x="3429000" y="25908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47" name="Rectangle 1946"/>
          <p:cNvSpPr/>
          <p:nvPr/>
        </p:nvSpPr>
        <p:spPr>
          <a:xfrm>
            <a:off x="3429000" y="28956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48" name="Rectangle 1947"/>
          <p:cNvSpPr/>
          <p:nvPr/>
        </p:nvSpPr>
        <p:spPr>
          <a:xfrm>
            <a:off x="5257800" y="2590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49" name="Rectangle 1948"/>
          <p:cNvSpPr/>
          <p:nvPr/>
        </p:nvSpPr>
        <p:spPr>
          <a:xfrm>
            <a:off x="4953000" y="25908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0" name="Rectangle 1949"/>
          <p:cNvSpPr/>
          <p:nvPr/>
        </p:nvSpPr>
        <p:spPr>
          <a:xfrm>
            <a:off x="49530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1" name="Rectangle 1950"/>
          <p:cNvSpPr/>
          <p:nvPr/>
        </p:nvSpPr>
        <p:spPr>
          <a:xfrm>
            <a:off x="52578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2" name="Rectangle 1951"/>
          <p:cNvSpPr/>
          <p:nvPr/>
        </p:nvSpPr>
        <p:spPr>
          <a:xfrm>
            <a:off x="49530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3" name="Rectangle 1952"/>
          <p:cNvSpPr/>
          <p:nvPr/>
        </p:nvSpPr>
        <p:spPr>
          <a:xfrm>
            <a:off x="52578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4" name="Rectangle 1953"/>
          <p:cNvSpPr/>
          <p:nvPr/>
        </p:nvSpPr>
        <p:spPr>
          <a:xfrm>
            <a:off x="55626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5" name="Rectangle 1954"/>
          <p:cNvSpPr/>
          <p:nvPr/>
        </p:nvSpPr>
        <p:spPr>
          <a:xfrm>
            <a:off x="52578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6" name="Rectangle 1955"/>
          <p:cNvSpPr/>
          <p:nvPr/>
        </p:nvSpPr>
        <p:spPr>
          <a:xfrm>
            <a:off x="49530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7" name="Rectangle 1956"/>
          <p:cNvSpPr/>
          <p:nvPr/>
        </p:nvSpPr>
        <p:spPr>
          <a:xfrm>
            <a:off x="55626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8" name="Rectangle 1957"/>
          <p:cNvSpPr/>
          <p:nvPr/>
        </p:nvSpPr>
        <p:spPr>
          <a:xfrm>
            <a:off x="4953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9" name="Rectangle 1958"/>
          <p:cNvSpPr/>
          <p:nvPr/>
        </p:nvSpPr>
        <p:spPr>
          <a:xfrm>
            <a:off x="46482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0" name="Rectangle 1959"/>
          <p:cNvSpPr/>
          <p:nvPr/>
        </p:nvSpPr>
        <p:spPr>
          <a:xfrm>
            <a:off x="5257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1" name="Rectangle 1960"/>
          <p:cNvSpPr/>
          <p:nvPr/>
        </p:nvSpPr>
        <p:spPr>
          <a:xfrm>
            <a:off x="5562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2" name="Rectangle 1961"/>
          <p:cNvSpPr/>
          <p:nvPr/>
        </p:nvSpPr>
        <p:spPr>
          <a:xfrm>
            <a:off x="34290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3" name="Rectangle 1962"/>
          <p:cNvSpPr/>
          <p:nvPr/>
        </p:nvSpPr>
        <p:spPr>
          <a:xfrm>
            <a:off x="49530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4" name="Rectangle 1963"/>
          <p:cNvSpPr/>
          <p:nvPr/>
        </p:nvSpPr>
        <p:spPr>
          <a:xfrm>
            <a:off x="4648200" y="28956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5" name="Rectangle 1964"/>
          <p:cNvSpPr/>
          <p:nvPr/>
        </p:nvSpPr>
        <p:spPr>
          <a:xfrm>
            <a:off x="46482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6" name="Rectangle 1965"/>
          <p:cNvSpPr/>
          <p:nvPr/>
        </p:nvSpPr>
        <p:spPr>
          <a:xfrm>
            <a:off x="55626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7" name="Rectangle 1966"/>
          <p:cNvSpPr/>
          <p:nvPr/>
        </p:nvSpPr>
        <p:spPr>
          <a:xfrm>
            <a:off x="46482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8" name="Rectangle 1967"/>
          <p:cNvSpPr/>
          <p:nvPr/>
        </p:nvSpPr>
        <p:spPr>
          <a:xfrm>
            <a:off x="55626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9" name="Rectangle 1968"/>
          <p:cNvSpPr/>
          <p:nvPr/>
        </p:nvSpPr>
        <p:spPr>
          <a:xfrm>
            <a:off x="46482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70" name="Rectangle 1969"/>
          <p:cNvSpPr/>
          <p:nvPr/>
        </p:nvSpPr>
        <p:spPr>
          <a:xfrm>
            <a:off x="55626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71" name="Rectangle 1970"/>
          <p:cNvSpPr/>
          <p:nvPr/>
        </p:nvSpPr>
        <p:spPr>
          <a:xfrm>
            <a:off x="52578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72" name="Rectangle 1971"/>
          <p:cNvSpPr/>
          <p:nvPr/>
        </p:nvSpPr>
        <p:spPr>
          <a:xfrm>
            <a:off x="49530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73" name="Rectangle 1972"/>
          <p:cNvSpPr/>
          <p:nvPr/>
        </p:nvSpPr>
        <p:spPr>
          <a:xfrm>
            <a:off x="46482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74" name="Rectangle 1973"/>
          <p:cNvSpPr/>
          <p:nvPr/>
        </p:nvSpPr>
        <p:spPr>
          <a:xfrm>
            <a:off x="55626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75" name="Rectangle 1974"/>
          <p:cNvSpPr/>
          <p:nvPr/>
        </p:nvSpPr>
        <p:spPr>
          <a:xfrm>
            <a:off x="55626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76" name="Rectangle 1975"/>
          <p:cNvSpPr/>
          <p:nvPr/>
        </p:nvSpPr>
        <p:spPr>
          <a:xfrm>
            <a:off x="46482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77" name="Rectangle 1976"/>
          <p:cNvSpPr/>
          <p:nvPr/>
        </p:nvSpPr>
        <p:spPr>
          <a:xfrm>
            <a:off x="55626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78" name="Rectangle 1977"/>
          <p:cNvSpPr/>
          <p:nvPr/>
        </p:nvSpPr>
        <p:spPr>
          <a:xfrm>
            <a:off x="55626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79" name="Rectangle 1978"/>
          <p:cNvSpPr/>
          <p:nvPr/>
        </p:nvSpPr>
        <p:spPr>
          <a:xfrm>
            <a:off x="55626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80" name="Rectangle 1979"/>
          <p:cNvSpPr/>
          <p:nvPr/>
        </p:nvSpPr>
        <p:spPr>
          <a:xfrm>
            <a:off x="4038600" y="25908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81" name="Rectangle 1980"/>
          <p:cNvSpPr/>
          <p:nvPr/>
        </p:nvSpPr>
        <p:spPr>
          <a:xfrm>
            <a:off x="3733800" y="25908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82" name="Rectangle 1981"/>
          <p:cNvSpPr/>
          <p:nvPr/>
        </p:nvSpPr>
        <p:spPr>
          <a:xfrm>
            <a:off x="4038600" y="28956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83" name="Rectangle 1982"/>
          <p:cNvSpPr/>
          <p:nvPr/>
        </p:nvSpPr>
        <p:spPr>
          <a:xfrm>
            <a:off x="3733800" y="28956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84" name="Rectangle 1983"/>
          <p:cNvSpPr/>
          <p:nvPr/>
        </p:nvSpPr>
        <p:spPr>
          <a:xfrm>
            <a:off x="40386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85" name="Rectangle 1984"/>
          <p:cNvSpPr/>
          <p:nvPr/>
        </p:nvSpPr>
        <p:spPr>
          <a:xfrm>
            <a:off x="37338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86" name="Rectangle 1985"/>
          <p:cNvSpPr/>
          <p:nvPr/>
        </p:nvSpPr>
        <p:spPr>
          <a:xfrm>
            <a:off x="40386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87" name="Rectangle 1986"/>
          <p:cNvSpPr/>
          <p:nvPr/>
        </p:nvSpPr>
        <p:spPr>
          <a:xfrm>
            <a:off x="37338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88" name="Rectangle 1987"/>
          <p:cNvSpPr/>
          <p:nvPr/>
        </p:nvSpPr>
        <p:spPr>
          <a:xfrm>
            <a:off x="52578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89" name="Rectangle 1988"/>
          <p:cNvSpPr/>
          <p:nvPr/>
        </p:nvSpPr>
        <p:spPr>
          <a:xfrm>
            <a:off x="49530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90" name="Rectangle 1989"/>
          <p:cNvSpPr/>
          <p:nvPr/>
        </p:nvSpPr>
        <p:spPr>
          <a:xfrm>
            <a:off x="37338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91" name="Rectangle 1990"/>
          <p:cNvSpPr/>
          <p:nvPr/>
        </p:nvSpPr>
        <p:spPr>
          <a:xfrm>
            <a:off x="49530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92" name="Rectangle 1991"/>
          <p:cNvSpPr/>
          <p:nvPr/>
        </p:nvSpPr>
        <p:spPr>
          <a:xfrm>
            <a:off x="37338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93" name="Rectangle 1992"/>
          <p:cNvSpPr/>
          <p:nvPr/>
        </p:nvSpPr>
        <p:spPr>
          <a:xfrm>
            <a:off x="40386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94" name="Rectangle 1993"/>
          <p:cNvSpPr/>
          <p:nvPr/>
        </p:nvSpPr>
        <p:spPr>
          <a:xfrm>
            <a:off x="52578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95" name="Rectangle 1994"/>
          <p:cNvSpPr/>
          <p:nvPr/>
        </p:nvSpPr>
        <p:spPr>
          <a:xfrm>
            <a:off x="4953000" y="28956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96" name="Rectangle 1995"/>
          <p:cNvSpPr/>
          <p:nvPr/>
        </p:nvSpPr>
        <p:spPr>
          <a:xfrm>
            <a:off x="4343400" y="25908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97" name="Rectangle 1996"/>
          <p:cNvSpPr/>
          <p:nvPr/>
        </p:nvSpPr>
        <p:spPr>
          <a:xfrm>
            <a:off x="4343400" y="28956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98" name="Rectangle 1997"/>
          <p:cNvSpPr/>
          <p:nvPr/>
        </p:nvSpPr>
        <p:spPr>
          <a:xfrm>
            <a:off x="43434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99" name="Rectangle 1998"/>
          <p:cNvSpPr/>
          <p:nvPr/>
        </p:nvSpPr>
        <p:spPr>
          <a:xfrm>
            <a:off x="43434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00" name="Rectangle 1999"/>
          <p:cNvSpPr/>
          <p:nvPr/>
        </p:nvSpPr>
        <p:spPr>
          <a:xfrm>
            <a:off x="46482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01" name="Rectangle 2000"/>
          <p:cNvSpPr/>
          <p:nvPr/>
        </p:nvSpPr>
        <p:spPr>
          <a:xfrm>
            <a:off x="5562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02" name="Rectangle 2001"/>
          <p:cNvSpPr/>
          <p:nvPr/>
        </p:nvSpPr>
        <p:spPr>
          <a:xfrm>
            <a:off x="43434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03" name="Rectangle 2002"/>
          <p:cNvSpPr/>
          <p:nvPr/>
        </p:nvSpPr>
        <p:spPr>
          <a:xfrm>
            <a:off x="55626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04" name="Rectangle 2003"/>
          <p:cNvSpPr/>
          <p:nvPr/>
        </p:nvSpPr>
        <p:spPr>
          <a:xfrm>
            <a:off x="43434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05" name="Rectangle 2004"/>
          <p:cNvSpPr/>
          <p:nvPr/>
        </p:nvSpPr>
        <p:spPr>
          <a:xfrm>
            <a:off x="46482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06" name="Rectangle 2005"/>
          <p:cNvSpPr/>
          <p:nvPr/>
        </p:nvSpPr>
        <p:spPr>
          <a:xfrm>
            <a:off x="55626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07" name="Rectangle 2006"/>
          <p:cNvSpPr/>
          <p:nvPr/>
        </p:nvSpPr>
        <p:spPr>
          <a:xfrm>
            <a:off x="34290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008" name="Rectangle 2007"/>
          <p:cNvSpPr/>
          <p:nvPr/>
        </p:nvSpPr>
        <p:spPr>
          <a:xfrm>
            <a:off x="40386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09" name="Rectangle 2008"/>
          <p:cNvSpPr/>
          <p:nvPr/>
        </p:nvSpPr>
        <p:spPr>
          <a:xfrm>
            <a:off x="37338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10" name="Rectangle 2009"/>
          <p:cNvSpPr/>
          <p:nvPr/>
        </p:nvSpPr>
        <p:spPr>
          <a:xfrm>
            <a:off x="43434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11" name="Rectangle 2010"/>
          <p:cNvSpPr/>
          <p:nvPr/>
        </p:nvSpPr>
        <p:spPr>
          <a:xfrm>
            <a:off x="3429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12" name="Rectangle 2011"/>
          <p:cNvSpPr/>
          <p:nvPr/>
        </p:nvSpPr>
        <p:spPr>
          <a:xfrm>
            <a:off x="34290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13" name="Rectangle 2012"/>
          <p:cNvSpPr/>
          <p:nvPr/>
        </p:nvSpPr>
        <p:spPr>
          <a:xfrm>
            <a:off x="34290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14" name="Rectangle 2013"/>
          <p:cNvSpPr/>
          <p:nvPr/>
        </p:nvSpPr>
        <p:spPr>
          <a:xfrm>
            <a:off x="40386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15" name="Rectangle 2014"/>
          <p:cNvSpPr/>
          <p:nvPr/>
        </p:nvSpPr>
        <p:spPr>
          <a:xfrm>
            <a:off x="37338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16" name="Rectangle 2015"/>
          <p:cNvSpPr/>
          <p:nvPr/>
        </p:nvSpPr>
        <p:spPr>
          <a:xfrm>
            <a:off x="4038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17" name="Rectangle 2016"/>
          <p:cNvSpPr/>
          <p:nvPr/>
        </p:nvSpPr>
        <p:spPr>
          <a:xfrm>
            <a:off x="3733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18" name="Rectangle 2017"/>
          <p:cNvSpPr/>
          <p:nvPr/>
        </p:nvSpPr>
        <p:spPr>
          <a:xfrm>
            <a:off x="43434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19" name="Rectangle 2018"/>
          <p:cNvSpPr/>
          <p:nvPr/>
        </p:nvSpPr>
        <p:spPr>
          <a:xfrm>
            <a:off x="34290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20" name="Rectangle 2019"/>
          <p:cNvSpPr/>
          <p:nvPr/>
        </p:nvSpPr>
        <p:spPr>
          <a:xfrm>
            <a:off x="43434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21" name="Rectangle 2020"/>
          <p:cNvSpPr/>
          <p:nvPr/>
        </p:nvSpPr>
        <p:spPr>
          <a:xfrm>
            <a:off x="43434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22" name="Rectangle 2021"/>
          <p:cNvSpPr/>
          <p:nvPr/>
        </p:nvSpPr>
        <p:spPr>
          <a:xfrm>
            <a:off x="43434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23" name="Rectangle 2022"/>
          <p:cNvSpPr/>
          <p:nvPr/>
        </p:nvSpPr>
        <p:spPr>
          <a:xfrm>
            <a:off x="43434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24" name="Rectangle 2023"/>
          <p:cNvSpPr/>
          <p:nvPr/>
        </p:nvSpPr>
        <p:spPr>
          <a:xfrm>
            <a:off x="43434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25" name="Rectangle 2024"/>
          <p:cNvSpPr/>
          <p:nvPr/>
        </p:nvSpPr>
        <p:spPr>
          <a:xfrm>
            <a:off x="40386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26" name="Rectangle 2025"/>
          <p:cNvSpPr/>
          <p:nvPr/>
        </p:nvSpPr>
        <p:spPr>
          <a:xfrm>
            <a:off x="37338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27" name="Rectangle 2026"/>
          <p:cNvSpPr/>
          <p:nvPr/>
        </p:nvSpPr>
        <p:spPr>
          <a:xfrm>
            <a:off x="37338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28" name="Rectangle 2027"/>
          <p:cNvSpPr/>
          <p:nvPr/>
        </p:nvSpPr>
        <p:spPr>
          <a:xfrm>
            <a:off x="40386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29" name="Rectangle 2028"/>
          <p:cNvSpPr/>
          <p:nvPr/>
        </p:nvSpPr>
        <p:spPr>
          <a:xfrm>
            <a:off x="37338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30" name="Rectangle 2029"/>
          <p:cNvSpPr/>
          <p:nvPr/>
        </p:nvSpPr>
        <p:spPr>
          <a:xfrm>
            <a:off x="43434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31" name="Rectangle 2030"/>
          <p:cNvSpPr/>
          <p:nvPr/>
        </p:nvSpPr>
        <p:spPr>
          <a:xfrm>
            <a:off x="43434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32" name="Rectangle 2031"/>
          <p:cNvSpPr/>
          <p:nvPr/>
        </p:nvSpPr>
        <p:spPr>
          <a:xfrm>
            <a:off x="43434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33" name="Rectangle 2032"/>
          <p:cNvSpPr/>
          <p:nvPr/>
        </p:nvSpPr>
        <p:spPr>
          <a:xfrm>
            <a:off x="46482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034" name="Rectangle 2033"/>
          <p:cNvSpPr/>
          <p:nvPr/>
        </p:nvSpPr>
        <p:spPr>
          <a:xfrm>
            <a:off x="52578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35" name="Rectangle 2034"/>
          <p:cNvSpPr/>
          <p:nvPr/>
        </p:nvSpPr>
        <p:spPr>
          <a:xfrm>
            <a:off x="49530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36" name="Rectangle 2035"/>
          <p:cNvSpPr/>
          <p:nvPr/>
        </p:nvSpPr>
        <p:spPr>
          <a:xfrm>
            <a:off x="55626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37" name="Rectangle 2036"/>
          <p:cNvSpPr/>
          <p:nvPr/>
        </p:nvSpPr>
        <p:spPr>
          <a:xfrm>
            <a:off x="49530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38" name="Rectangle 2037"/>
          <p:cNvSpPr/>
          <p:nvPr/>
        </p:nvSpPr>
        <p:spPr>
          <a:xfrm>
            <a:off x="46482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2039" name="Rectangle 2038"/>
          <p:cNvSpPr/>
          <p:nvPr/>
        </p:nvSpPr>
        <p:spPr>
          <a:xfrm>
            <a:off x="46482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40" name="Rectangle 2039"/>
          <p:cNvSpPr/>
          <p:nvPr/>
        </p:nvSpPr>
        <p:spPr>
          <a:xfrm>
            <a:off x="52578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41" name="Rectangle 2040"/>
          <p:cNvSpPr/>
          <p:nvPr/>
        </p:nvSpPr>
        <p:spPr>
          <a:xfrm>
            <a:off x="55626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42" name="Rectangle 2041"/>
          <p:cNvSpPr/>
          <p:nvPr/>
        </p:nvSpPr>
        <p:spPr>
          <a:xfrm>
            <a:off x="4648200" y="5029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43" name="Rectangle 2042"/>
          <p:cNvSpPr/>
          <p:nvPr/>
        </p:nvSpPr>
        <p:spPr>
          <a:xfrm>
            <a:off x="46482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44" name="Rectangle 2043"/>
          <p:cNvSpPr/>
          <p:nvPr/>
        </p:nvSpPr>
        <p:spPr>
          <a:xfrm>
            <a:off x="34290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2045" name="Rectangle 2044"/>
          <p:cNvSpPr/>
          <p:nvPr/>
        </p:nvSpPr>
        <p:spPr>
          <a:xfrm>
            <a:off x="3429000" y="47244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46" name="Rectangle 2045"/>
          <p:cNvSpPr/>
          <p:nvPr/>
        </p:nvSpPr>
        <p:spPr>
          <a:xfrm>
            <a:off x="3429000" y="50292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47" name="Rectangle 2046"/>
          <p:cNvSpPr/>
          <p:nvPr/>
        </p:nvSpPr>
        <p:spPr>
          <a:xfrm>
            <a:off x="3429000" y="53340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48" name="Rectangle 2047"/>
          <p:cNvSpPr/>
          <p:nvPr/>
        </p:nvSpPr>
        <p:spPr>
          <a:xfrm>
            <a:off x="5257800" y="5029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49" name="Rectangle 2048"/>
          <p:cNvSpPr/>
          <p:nvPr/>
        </p:nvSpPr>
        <p:spPr>
          <a:xfrm>
            <a:off x="49530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50" name="Rectangle 2049"/>
          <p:cNvSpPr/>
          <p:nvPr/>
        </p:nvSpPr>
        <p:spPr>
          <a:xfrm>
            <a:off x="49530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51" name="Rectangle 2050"/>
          <p:cNvSpPr/>
          <p:nvPr/>
        </p:nvSpPr>
        <p:spPr>
          <a:xfrm>
            <a:off x="5257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52" name="Rectangle 2051"/>
          <p:cNvSpPr/>
          <p:nvPr/>
        </p:nvSpPr>
        <p:spPr>
          <a:xfrm>
            <a:off x="49530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53" name="Rectangle 2052"/>
          <p:cNvSpPr/>
          <p:nvPr/>
        </p:nvSpPr>
        <p:spPr>
          <a:xfrm>
            <a:off x="5257800" y="3810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54" name="Rectangle 2053"/>
          <p:cNvSpPr/>
          <p:nvPr/>
        </p:nvSpPr>
        <p:spPr>
          <a:xfrm>
            <a:off x="55626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55" name="Rectangle 2054"/>
          <p:cNvSpPr/>
          <p:nvPr/>
        </p:nvSpPr>
        <p:spPr>
          <a:xfrm>
            <a:off x="52578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56" name="Rectangle 2055"/>
          <p:cNvSpPr/>
          <p:nvPr/>
        </p:nvSpPr>
        <p:spPr>
          <a:xfrm>
            <a:off x="49530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57" name="Rectangle 2056"/>
          <p:cNvSpPr/>
          <p:nvPr/>
        </p:nvSpPr>
        <p:spPr>
          <a:xfrm>
            <a:off x="55626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58" name="Rectangle 2057"/>
          <p:cNvSpPr/>
          <p:nvPr/>
        </p:nvSpPr>
        <p:spPr>
          <a:xfrm>
            <a:off x="49530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59" name="Rectangle 2058"/>
          <p:cNvSpPr/>
          <p:nvPr/>
        </p:nvSpPr>
        <p:spPr>
          <a:xfrm>
            <a:off x="46482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60" name="Rectangle 2059"/>
          <p:cNvSpPr/>
          <p:nvPr/>
        </p:nvSpPr>
        <p:spPr>
          <a:xfrm>
            <a:off x="52578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61" name="Rectangle 2060"/>
          <p:cNvSpPr/>
          <p:nvPr/>
        </p:nvSpPr>
        <p:spPr>
          <a:xfrm>
            <a:off x="55626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62" name="Rectangle 2061"/>
          <p:cNvSpPr/>
          <p:nvPr/>
        </p:nvSpPr>
        <p:spPr>
          <a:xfrm>
            <a:off x="3429000" y="44196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63" name="Rectangle 2062"/>
          <p:cNvSpPr/>
          <p:nvPr/>
        </p:nvSpPr>
        <p:spPr>
          <a:xfrm>
            <a:off x="49530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64" name="Rectangle 2063"/>
          <p:cNvSpPr/>
          <p:nvPr/>
        </p:nvSpPr>
        <p:spPr>
          <a:xfrm>
            <a:off x="46482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65" name="Rectangle 2064"/>
          <p:cNvSpPr/>
          <p:nvPr/>
        </p:nvSpPr>
        <p:spPr>
          <a:xfrm>
            <a:off x="46482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66" name="Rectangle 2065"/>
          <p:cNvSpPr/>
          <p:nvPr/>
        </p:nvSpPr>
        <p:spPr>
          <a:xfrm>
            <a:off x="55626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67" name="Rectangle 2066"/>
          <p:cNvSpPr/>
          <p:nvPr/>
        </p:nvSpPr>
        <p:spPr>
          <a:xfrm>
            <a:off x="46482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68" name="Rectangle 2067"/>
          <p:cNvSpPr/>
          <p:nvPr/>
        </p:nvSpPr>
        <p:spPr>
          <a:xfrm>
            <a:off x="55626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69" name="Rectangle 2068"/>
          <p:cNvSpPr/>
          <p:nvPr/>
        </p:nvSpPr>
        <p:spPr>
          <a:xfrm>
            <a:off x="46482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70" name="Rectangle 2069"/>
          <p:cNvSpPr/>
          <p:nvPr/>
        </p:nvSpPr>
        <p:spPr>
          <a:xfrm>
            <a:off x="55626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71" name="Rectangle 2070"/>
          <p:cNvSpPr/>
          <p:nvPr/>
        </p:nvSpPr>
        <p:spPr>
          <a:xfrm>
            <a:off x="52578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72" name="Rectangle 2071"/>
          <p:cNvSpPr/>
          <p:nvPr/>
        </p:nvSpPr>
        <p:spPr>
          <a:xfrm>
            <a:off x="49530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73" name="Rectangle 2072"/>
          <p:cNvSpPr/>
          <p:nvPr/>
        </p:nvSpPr>
        <p:spPr>
          <a:xfrm>
            <a:off x="4648200" y="3810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74" name="Rectangle 2073"/>
          <p:cNvSpPr/>
          <p:nvPr/>
        </p:nvSpPr>
        <p:spPr>
          <a:xfrm>
            <a:off x="55626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75" name="Rectangle 2074"/>
          <p:cNvSpPr/>
          <p:nvPr/>
        </p:nvSpPr>
        <p:spPr>
          <a:xfrm>
            <a:off x="5562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76" name="Rectangle 2075"/>
          <p:cNvSpPr/>
          <p:nvPr/>
        </p:nvSpPr>
        <p:spPr>
          <a:xfrm>
            <a:off x="46482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77" name="Rectangle 2076"/>
          <p:cNvSpPr/>
          <p:nvPr/>
        </p:nvSpPr>
        <p:spPr>
          <a:xfrm>
            <a:off x="55626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78" name="Rectangle 2077"/>
          <p:cNvSpPr/>
          <p:nvPr/>
        </p:nvSpPr>
        <p:spPr>
          <a:xfrm>
            <a:off x="55626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79" name="Rectangle 2078"/>
          <p:cNvSpPr/>
          <p:nvPr/>
        </p:nvSpPr>
        <p:spPr>
          <a:xfrm>
            <a:off x="55626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80" name="Rectangle 2079"/>
          <p:cNvSpPr/>
          <p:nvPr/>
        </p:nvSpPr>
        <p:spPr>
          <a:xfrm>
            <a:off x="4038600" y="5029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81" name="Rectangle 2080"/>
          <p:cNvSpPr/>
          <p:nvPr/>
        </p:nvSpPr>
        <p:spPr>
          <a:xfrm>
            <a:off x="3733800" y="50292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82" name="Rectangle 2081"/>
          <p:cNvSpPr/>
          <p:nvPr/>
        </p:nvSpPr>
        <p:spPr>
          <a:xfrm>
            <a:off x="40386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83" name="Rectangle 2082"/>
          <p:cNvSpPr/>
          <p:nvPr/>
        </p:nvSpPr>
        <p:spPr>
          <a:xfrm>
            <a:off x="3733800" y="53340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84" name="Rectangle 2083"/>
          <p:cNvSpPr/>
          <p:nvPr/>
        </p:nvSpPr>
        <p:spPr>
          <a:xfrm>
            <a:off x="40386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85" name="Rectangle 2084"/>
          <p:cNvSpPr/>
          <p:nvPr/>
        </p:nvSpPr>
        <p:spPr>
          <a:xfrm>
            <a:off x="37338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86" name="Rectangle 2085"/>
          <p:cNvSpPr/>
          <p:nvPr/>
        </p:nvSpPr>
        <p:spPr>
          <a:xfrm>
            <a:off x="40386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87" name="Rectangle 2086"/>
          <p:cNvSpPr/>
          <p:nvPr/>
        </p:nvSpPr>
        <p:spPr>
          <a:xfrm>
            <a:off x="3733800" y="47244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88" name="Rectangle 2087"/>
          <p:cNvSpPr/>
          <p:nvPr/>
        </p:nvSpPr>
        <p:spPr>
          <a:xfrm>
            <a:off x="52578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89" name="Rectangle 2088"/>
          <p:cNvSpPr/>
          <p:nvPr/>
        </p:nvSpPr>
        <p:spPr>
          <a:xfrm>
            <a:off x="49530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90" name="Rectangle 2089"/>
          <p:cNvSpPr/>
          <p:nvPr/>
        </p:nvSpPr>
        <p:spPr>
          <a:xfrm>
            <a:off x="37338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91" name="Rectangle 2090"/>
          <p:cNvSpPr/>
          <p:nvPr/>
        </p:nvSpPr>
        <p:spPr>
          <a:xfrm>
            <a:off x="49530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92" name="Rectangle 2091"/>
          <p:cNvSpPr/>
          <p:nvPr/>
        </p:nvSpPr>
        <p:spPr>
          <a:xfrm>
            <a:off x="3733800" y="44196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93" name="Rectangle 2092"/>
          <p:cNvSpPr/>
          <p:nvPr/>
        </p:nvSpPr>
        <p:spPr>
          <a:xfrm>
            <a:off x="40386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94" name="Rectangle 2093"/>
          <p:cNvSpPr/>
          <p:nvPr/>
        </p:nvSpPr>
        <p:spPr>
          <a:xfrm>
            <a:off x="52578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95" name="Rectangle 2094"/>
          <p:cNvSpPr/>
          <p:nvPr/>
        </p:nvSpPr>
        <p:spPr>
          <a:xfrm>
            <a:off x="49530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96" name="Rectangle 2095"/>
          <p:cNvSpPr/>
          <p:nvPr/>
        </p:nvSpPr>
        <p:spPr>
          <a:xfrm>
            <a:off x="43434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97" name="Rectangle 2096"/>
          <p:cNvSpPr/>
          <p:nvPr/>
        </p:nvSpPr>
        <p:spPr>
          <a:xfrm>
            <a:off x="43434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98" name="Rectangle 2097"/>
          <p:cNvSpPr/>
          <p:nvPr/>
        </p:nvSpPr>
        <p:spPr>
          <a:xfrm>
            <a:off x="43434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99" name="Rectangle 2098"/>
          <p:cNvSpPr/>
          <p:nvPr/>
        </p:nvSpPr>
        <p:spPr>
          <a:xfrm>
            <a:off x="43434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00" name="Rectangle 2099"/>
          <p:cNvSpPr/>
          <p:nvPr/>
        </p:nvSpPr>
        <p:spPr>
          <a:xfrm>
            <a:off x="46482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01" name="Rectangle 2100"/>
          <p:cNvSpPr/>
          <p:nvPr/>
        </p:nvSpPr>
        <p:spPr>
          <a:xfrm>
            <a:off x="5562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02" name="Rectangle 2101"/>
          <p:cNvSpPr/>
          <p:nvPr/>
        </p:nvSpPr>
        <p:spPr>
          <a:xfrm>
            <a:off x="43434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03" name="Rectangle 2102"/>
          <p:cNvSpPr/>
          <p:nvPr/>
        </p:nvSpPr>
        <p:spPr>
          <a:xfrm>
            <a:off x="55626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04" name="Rectangle 2103"/>
          <p:cNvSpPr/>
          <p:nvPr/>
        </p:nvSpPr>
        <p:spPr>
          <a:xfrm>
            <a:off x="43434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05" name="Rectangle 2104"/>
          <p:cNvSpPr/>
          <p:nvPr/>
        </p:nvSpPr>
        <p:spPr>
          <a:xfrm>
            <a:off x="46482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06" name="Rectangle 2105"/>
          <p:cNvSpPr/>
          <p:nvPr/>
        </p:nvSpPr>
        <p:spPr>
          <a:xfrm>
            <a:off x="55626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07" name="Rectangle 2106"/>
          <p:cNvSpPr/>
          <p:nvPr/>
        </p:nvSpPr>
        <p:spPr>
          <a:xfrm>
            <a:off x="3429000" y="32004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108" name="Rectangle 2107"/>
          <p:cNvSpPr/>
          <p:nvPr/>
        </p:nvSpPr>
        <p:spPr>
          <a:xfrm>
            <a:off x="40386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09" name="Rectangle 2108"/>
          <p:cNvSpPr/>
          <p:nvPr/>
        </p:nvSpPr>
        <p:spPr>
          <a:xfrm>
            <a:off x="3733800" y="32004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10" name="Rectangle 2109"/>
          <p:cNvSpPr/>
          <p:nvPr/>
        </p:nvSpPr>
        <p:spPr>
          <a:xfrm>
            <a:off x="43434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11" name="Rectangle 2110"/>
          <p:cNvSpPr/>
          <p:nvPr/>
        </p:nvSpPr>
        <p:spPr>
          <a:xfrm>
            <a:off x="3429000" y="35052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12" name="Rectangle 2111"/>
          <p:cNvSpPr/>
          <p:nvPr/>
        </p:nvSpPr>
        <p:spPr>
          <a:xfrm>
            <a:off x="3429000" y="38100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13" name="Rectangle 2112"/>
          <p:cNvSpPr/>
          <p:nvPr/>
        </p:nvSpPr>
        <p:spPr>
          <a:xfrm>
            <a:off x="34290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14" name="Rectangle 2113"/>
          <p:cNvSpPr/>
          <p:nvPr/>
        </p:nvSpPr>
        <p:spPr>
          <a:xfrm>
            <a:off x="4038600" y="38100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15" name="Rectangle 2114"/>
          <p:cNvSpPr/>
          <p:nvPr/>
        </p:nvSpPr>
        <p:spPr>
          <a:xfrm>
            <a:off x="3733800" y="38100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16" name="Rectangle 2115"/>
          <p:cNvSpPr/>
          <p:nvPr/>
        </p:nvSpPr>
        <p:spPr>
          <a:xfrm>
            <a:off x="40386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17" name="Rectangle 2116"/>
          <p:cNvSpPr/>
          <p:nvPr/>
        </p:nvSpPr>
        <p:spPr>
          <a:xfrm>
            <a:off x="3733800" y="35052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18" name="Rectangle 2117"/>
          <p:cNvSpPr/>
          <p:nvPr/>
        </p:nvSpPr>
        <p:spPr>
          <a:xfrm>
            <a:off x="43434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19" name="Rectangle 2118"/>
          <p:cNvSpPr/>
          <p:nvPr/>
        </p:nvSpPr>
        <p:spPr>
          <a:xfrm>
            <a:off x="3429000" y="41148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20" name="Rectangle 2119"/>
          <p:cNvSpPr/>
          <p:nvPr/>
        </p:nvSpPr>
        <p:spPr>
          <a:xfrm>
            <a:off x="43434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21" name="Rectangle 2120"/>
          <p:cNvSpPr/>
          <p:nvPr/>
        </p:nvSpPr>
        <p:spPr>
          <a:xfrm>
            <a:off x="43434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22" name="Rectangle 2121"/>
          <p:cNvSpPr/>
          <p:nvPr/>
        </p:nvSpPr>
        <p:spPr>
          <a:xfrm>
            <a:off x="43434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23" name="Rectangle 2122"/>
          <p:cNvSpPr/>
          <p:nvPr/>
        </p:nvSpPr>
        <p:spPr>
          <a:xfrm>
            <a:off x="4343400" y="38100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24" name="Rectangle 2123"/>
          <p:cNvSpPr/>
          <p:nvPr/>
        </p:nvSpPr>
        <p:spPr>
          <a:xfrm>
            <a:off x="43434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25" name="Rectangle 2124"/>
          <p:cNvSpPr/>
          <p:nvPr/>
        </p:nvSpPr>
        <p:spPr>
          <a:xfrm>
            <a:off x="4038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26" name="Rectangle 2125"/>
          <p:cNvSpPr/>
          <p:nvPr/>
        </p:nvSpPr>
        <p:spPr>
          <a:xfrm>
            <a:off x="3733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27" name="Rectangle 2126"/>
          <p:cNvSpPr/>
          <p:nvPr/>
        </p:nvSpPr>
        <p:spPr>
          <a:xfrm>
            <a:off x="37338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28" name="Rectangle 2127"/>
          <p:cNvSpPr/>
          <p:nvPr/>
        </p:nvSpPr>
        <p:spPr>
          <a:xfrm>
            <a:off x="4038600" y="41148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29" name="Rectangle 2128"/>
          <p:cNvSpPr/>
          <p:nvPr/>
        </p:nvSpPr>
        <p:spPr>
          <a:xfrm>
            <a:off x="3733800" y="41148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30" name="Rectangle 2129"/>
          <p:cNvSpPr/>
          <p:nvPr/>
        </p:nvSpPr>
        <p:spPr>
          <a:xfrm>
            <a:off x="4343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31" name="Rectangle 2130"/>
          <p:cNvSpPr/>
          <p:nvPr/>
        </p:nvSpPr>
        <p:spPr>
          <a:xfrm>
            <a:off x="43434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32" name="Rectangle 2131"/>
          <p:cNvSpPr/>
          <p:nvPr/>
        </p:nvSpPr>
        <p:spPr>
          <a:xfrm>
            <a:off x="4343400" y="41148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33" name="Rectangle 2132"/>
          <p:cNvSpPr/>
          <p:nvPr/>
        </p:nvSpPr>
        <p:spPr>
          <a:xfrm>
            <a:off x="22098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134" name="Rectangle 2133"/>
          <p:cNvSpPr/>
          <p:nvPr/>
        </p:nvSpPr>
        <p:spPr>
          <a:xfrm>
            <a:off x="2819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35" name="Rectangle 2134"/>
          <p:cNvSpPr/>
          <p:nvPr/>
        </p:nvSpPr>
        <p:spPr>
          <a:xfrm>
            <a:off x="2514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36" name="Rectangle 2135"/>
          <p:cNvSpPr/>
          <p:nvPr/>
        </p:nvSpPr>
        <p:spPr>
          <a:xfrm>
            <a:off x="3124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37" name="Rectangle 2136"/>
          <p:cNvSpPr/>
          <p:nvPr/>
        </p:nvSpPr>
        <p:spPr>
          <a:xfrm>
            <a:off x="25146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38" name="Rectangle 2137"/>
          <p:cNvSpPr/>
          <p:nvPr/>
        </p:nvSpPr>
        <p:spPr>
          <a:xfrm>
            <a:off x="22098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2139" name="Rectangle 2138"/>
          <p:cNvSpPr/>
          <p:nvPr/>
        </p:nvSpPr>
        <p:spPr>
          <a:xfrm>
            <a:off x="22098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40" name="Rectangle 2139"/>
          <p:cNvSpPr/>
          <p:nvPr/>
        </p:nvSpPr>
        <p:spPr>
          <a:xfrm>
            <a:off x="28194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41" name="Rectangle 2140"/>
          <p:cNvSpPr/>
          <p:nvPr/>
        </p:nvSpPr>
        <p:spPr>
          <a:xfrm>
            <a:off x="31242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44" name="Rectangle 2143"/>
          <p:cNvSpPr/>
          <p:nvPr/>
        </p:nvSpPr>
        <p:spPr>
          <a:xfrm>
            <a:off x="990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2145" name="Rectangle 2144"/>
          <p:cNvSpPr/>
          <p:nvPr/>
        </p:nvSpPr>
        <p:spPr>
          <a:xfrm>
            <a:off x="990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0" name="Rectangle 2149"/>
          <p:cNvSpPr/>
          <p:nvPr/>
        </p:nvSpPr>
        <p:spPr>
          <a:xfrm>
            <a:off x="25146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1" name="Rectangle 2150"/>
          <p:cNvSpPr/>
          <p:nvPr/>
        </p:nvSpPr>
        <p:spPr>
          <a:xfrm>
            <a:off x="28194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2" name="Rectangle 2151"/>
          <p:cNvSpPr/>
          <p:nvPr/>
        </p:nvSpPr>
        <p:spPr>
          <a:xfrm>
            <a:off x="25146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3" name="Rectangle 2152"/>
          <p:cNvSpPr/>
          <p:nvPr/>
        </p:nvSpPr>
        <p:spPr>
          <a:xfrm>
            <a:off x="28194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4" name="Rectangle 2153"/>
          <p:cNvSpPr/>
          <p:nvPr/>
        </p:nvSpPr>
        <p:spPr>
          <a:xfrm>
            <a:off x="31242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5" name="Rectangle 2154"/>
          <p:cNvSpPr/>
          <p:nvPr/>
        </p:nvSpPr>
        <p:spPr>
          <a:xfrm>
            <a:off x="28194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6" name="Rectangle 2155"/>
          <p:cNvSpPr/>
          <p:nvPr/>
        </p:nvSpPr>
        <p:spPr>
          <a:xfrm>
            <a:off x="2514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7" name="Rectangle 2156"/>
          <p:cNvSpPr/>
          <p:nvPr/>
        </p:nvSpPr>
        <p:spPr>
          <a:xfrm>
            <a:off x="3124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8" name="Rectangle 2157"/>
          <p:cNvSpPr/>
          <p:nvPr/>
        </p:nvSpPr>
        <p:spPr>
          <a:xfrm>
            <a:off x="25146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9" name="Rectangle 2158"/>
          <p:cNvSpPr/>
          <p:nvPr/>
        </p:nvSpPr>
        <p:spPr>
          <a:xfrm>
            <a:off x="22098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0" name="Rectangle 2159"/>
          <p:cNvSpPr/>
          <p:nvPr/>
        </p:nvSpPr>
        <p:spPr>
          <a:xfrm>
            <a:off x="28194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1" name="Rectangle 2160"/>
          <p:cNvSpPr/>
          <p:nvPr/>
        </p:nvSpPr>
        <p:spPr>
          <a:xfrm>
            <a:off x="31242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2" name="Rectangle 2161"/>
          <p:cNvSpPr/>
          <p:nvPr/>
        </p:nvSpPr>
        <p:spPr>
          <a:xfrm>
            <a:off x="990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3" name="Rectangle 2162"/>
          <p:cNvSpPr/>
          <p:nvPr/>
        </p:nvSpPr>
        <p:spPr>
          <a:xfrm>
            <a:off x="25146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5" name="Rectangle 2164"/>
          <p:cNvSpPr/>
          <p:nvPr/>
        </p:nvSpPr>
        <p:spPr>
          <a:xfrm>
            <a:off x="22098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6" name="Rectangle 2165"/>
          <p:cNvSpPr/>
          <p:nvPr/>
        </p:nvSpPr>
        <p:spPr>
          <a:xfrm>
            <a:off x="3124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7" name="Rectangle 2166"/>
          <p:cNvSpPr/>
          <p:nvPr/>
        </p:nvSpPr>
        <p:spPr>
          <a:xfrm>
            <a:off x="22098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8" name="Rectangle 2167"/>
          <p:cNvSpPr/>
          <p:nvPr/>
        </p:nvSpPr>
        <p:spPr>
          <a:xfrm>
            <a:off x="3124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9" name="Rectangle 2168"/>
          <p:cNvSpPr/>
          <p:nvPr/>
        </p:nvSpPr>
        <p:spPr>
          <a:xfrm>
            <a:off x="22098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0" name="Rectangle 2169"/>
          <p:cNvSpPr/>
          <p:nvPr/>
        </p:nvSpPr>
        <p:spPr>
          <a:xfrm>
            <a:off x="3124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1" name="Rectangle 2170"/>
          <p:cNvSpPr/>
          <p:nvPr/>
        </p:nvSpPr>
        <p:spPr>
          <a:xfrm>
            <a:off x="28194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2" name="Rectangle 2171"/>
          <p:cNvSpPr/>
          <p:nvPr/>
        </p:nvSpPr>
        <p:spPr>
          <a:xfrm>
            <a:off x="25146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3" name="Rectangle 2172"/>
          <p:cNvSpPr/>
          <p:nvPr/>
        </p:nvSpPr>
        <p:spPr>
          <a:xfrm>
            <a:off x="22098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5" name="Rectangle 2174"/>
          <p:cNvSpPr/>
          <p:nvPr/>
        </p:nvSpPr>
        <p:spPr>
          <a:xfrm>
            <a:off x="31242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6" name="Rectangle 2175"/>
          <p:cNvSpPr/>
          <p:nvPr/>
        </p:nvSpPr>
        <p:spPr>
          <a:xfrm>
            <a:off x="22098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7" name="Rectangle 2176"/>
          <p:cNvSpPr/>
          <p:nvPr/>
        </p:nvSpPr>
        <p:spPr>
          <a:xfrm>
            <a:off x="3124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8" name="Rectangle 2177"/>
          <p:cNvSpPr/>
          <p:nvPr/>
        </p:nvSpPr>
        <p:spPr>
          <a:xfrm>
            <a:off x="31242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9" name="Rectangle 2178"/>
          <p:cNvSpPr/>
          <p:nvPr/>
        </p:nvSpPr>
        <p:spPr>
          <a:xfrm>
            <a:off x="31242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84" name="Rectangle 2183"/>
          <p:cNvSpPr/>
          <p:nvPr/>
        </p:nvSpPr>
        <p:spPr>
          <a:xfrm>
            <a:off x="1600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85" name="Rectangle 2184"/>
          <p:cNvSpPr/>
          <p:nvPr/>
        </p:nvSpPr>
        <p:spPr>
          <a:xfrm>
            <a:off x="1295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86" name="Rectangle 2185"/>
          <p:cNvSpPr/>
          <p:nvPr/>
        </p:nvSpPr>
        <p:spPr>
          <a:xfrm>
            <a:off x="1600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87" name="Rectangle 2186"/>
          <p:cNvSpPr/>
          <p:nvPr/>
        </p:nvSpPr>
        <p:spPr>
          <a:xfrm>
            <a:off x="12954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90" name="Rectangle 2189"/>
          <p:cNvSpPr/>
          <p:nvPr/>
        </p:nvSpPr>
        <p:spPr>
          <a:xfrm>
            <a:off x="1295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92" name="Rectangle 2191"/>
          <p:cNvSpPr/>
          <p:nvPr/>
        </p:nvSpPr>
        <p:spPr>
          <a:xfrm>
            <a:off x="1295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93" name="Rectangle 2192"/>
          <p:cNvSpPr/>
          <p:nvPr/>
        </p:nvSpPr>
        <p:spPr>
          <a:xfrm>
            <a:off x="1600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98" name="Rectangle 2197"/>
          <p:cNvSpPr/>
          <p:nvPr/>
        </p:nvSpPr>
        <p:spPr>
          <a:xfrm>
            <a:off x="1905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99" name="Rectangle 2198"/>
          <p:cNvSpPr/>
          <p:nvPr/>
        </p:nvSpPr>
        <p:spPr>
          <a:xfrm>
            <a:off x="19050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00" name="Rectangle 2199"/>
          <p:cNvSpPr/>
          <p:nvPr/>
        </p:nvSpPr>
        <p:spPr>
          <a:xfrm>
            <a:off x="22098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02" name="Rectangle 2201"/>
          <p:cNvSpPr/>
          <p:nvPr/>
        </p:nvSpPr>
        <p:spPr>
          <a:xfrm>
            <a:off x="1905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04" name="Rectangle 2203"/>
          <p:cNvSpPr/>
          <p:nvPr/>
        </p:nvSpPr>
        <p:spPr>
          <a:xfrm>
            <a:off x="1905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05" name="Rectangle 2204"/>
          <p:cNvSpPr/>
          <p:nvPr/>
        </p:nvSpPr>
        <p:spPr>
          <a:xfrm>
            <a:off x="22098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07" name="Rectangle 2206"/>
          <p:cNvSpPr/>
          <p:nvPr/>
        </p:nvSpPr>
        <p:spPr>
          <a:xfrm>
            <a:off x="9906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208" name="Rectangle 2207"/>
          <p:cNvSpPr/>
          <p:nvPr/>
        </p:nvSpPr>
        <p:spPr>
          <a:xfrm>
            <a:off x="16002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09" name="Rectangle 2208"/>
          <p:cNvSpPr/>
          <p:nvPr/>
        </p:nvSpPr>
        <p:spPr>
          <a:xfrm>
            <a:off x="12954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0" name="Rectangle 2209"/>
          <p:cNvSpPr/>
          <p:nvPr/>
        </p:nvSpPr>
        <p:spPr>
          <a:xfrm>
            <a:off x="19050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1" name="Rectangle 2210"/>
          <p:cNvSpPr/>
          <p:nvPr/>
        </p:nvSpPr>
        <p:spPr>
          <a:xfrm>
            <a:off x="9906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2" name="Rectangle 2211"/>
          <p:cNvSpPr/>
          <p:nvPr/>
        </p:nvSpPr>
        <p:spPr>
          <a:xfrm>
            <a:off x="9906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3" name="Rectangle 2212"/>
          <p:cNvSpPr/>
          <p:nvPr/>
        </p:nvSpPr>
        <p:spPr>
          <a:xfrm>
            <a:off x="9906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4" name="Rectangle 2213"/>
          <p:cNvSpPr/>
          <p:nvPr/>
        </p:nvSpPr>
        <p:spPr>
          <a:xfrm>
            <a:off x="16002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5" name="Rectangle 2214"/>
          <p:cNvSpPr/>
          <p:nvPr/>
        </p:nvSpPr>
        <p:spPr>
          <a:xfrm>
            <a:off x="12954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6" name="Rectangle 2215"/>
          <p:cNvSpPr/>
          <p:nvPr/>
        </p:nvSpPr>
        <p:spPr>
          <a:xfrm>
            <a:off x="16002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7" name="Rectangle 2216"/>
          <p:cNvSpPr/>
          <p:nvPr/>
        </p:nvSpPr>
        <p:spPr>
          <a:xfrm>
            <a:off x="12954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8" name="Rectangle 2217"/>
          <p:cNvSpPr/>
          <p:nvPr/>
        </p:nvSpPr>
        <p:spPr>
          <a:xfrm>
            <a:off x="19050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9" name="Rectangle 2218"/>
          <p:cNvSpPr/>
          <p:nvPr/>
        </p:nvSpPr>
        <p:spPr>
          <a:xfrm>
            <a:off x="9906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0" name="Rectangle 2219"/>
          <p:cNvSpPr/>
          <p:nvPr/>
        </p:nvSpPr>
        <p:spPr>
          <a:xfrm>
            <a:off x="19050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1" name="Rectangle 2220"/>
          <p:cNvSpPr/>
          <p:nvPr/>
        </p:nvSpPr>
        <p:spPr>
          <a:xfrm>
            <a:off x="19050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2" name="Rectangle 2221"/>
          <p:cNvSpPr/>
          <p:nvPr/>
        </p:nvSpPr>
        <p:spPr>
          <a:xfrm>
            <a:off x="19050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3" name="Rectangle 2222"/>
          <p:cNvSpPr/>
          <p:nvPr/>
        </p:nvSpPr>
        <p:spPr>
          <a:xfrm>
            <a:off x="19050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4" name="Rectangle 2223"/>
          <p:cNvSpPr/>
          <p:nvPr/>
        </p:nvSpPr>
        <p:spPr>
          <a:xfrm>
            <a:off x="19050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5" name="Rectangle 2224"/>
          <p:cNvSpPr/>
          <p:nvPr/>
        </p:nvSpPr>
        <p:spPr>
          <a:xfrm>
            <a:off x="16002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6" name="Rectangle 2225"/>
          <p:cNvSpPr/>
          <p:nvPr/>
        </p:nvSpPr>
        <p:spPr>
          <a:xfrm>
            <a:off x="12954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7" name="Rectangle 2226"/>
          <p:cNvSpPr/>
          <p:nvPr/>
        </p:nvSpPr>
        <p:spPr>
          <a:xfrm>
            <a:off x="12954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8" name="Rectangle 2227"/>
          <p:cNvSpPr/>
          <p:nvPr/>
        </p:nvSpPr>
        <p:spPr>
          <a:xfrm>
            <a:off x="16002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9" name="Rectangle 2228"/>
          <p:cNvSpPr/>
          <p:nvPr/>
        </p:nvSpPr>
        <p:spPr>
          <a:xfrm>
            <a:off x="12954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30" name="Rectangle 2229"/>
          <p:cNvSpPr/>
          <p:nvPr/>
        </p:nvSpPr>
        <p:spPr>
          <a:xfrm>
            <a:off x="19050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31" name="Rectangle 2230"/>
          <p:cNvSpPr/>
          <p:nvPr/>
        </p:nvSpPr>
        <p:spPr>
          <a:xfrm>
            <a:off x="19050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32" name="Rectangle 2231"/>
          <p:cNvSpPr/>
          <p:nvPr/>
        </p:nvSpPr>
        <p:spPr>
          <a:xfrm>
            <a:off x="19050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33" name="Rectangle 2232"/>
          <p:cNvSpPr/>
          <p:nvPr/>
        </p:nvSpPr>
        <p:spPr>
          <a:xfrm>
            <a:off x="4648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234" name="Rectangle 2233"/>
          <p:cNvSpPr/>
          <p:nvPr/>
        </p:nvSpPr>
        <p:spPr>
          <a:xfrm>
            <a:off x="52578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35" name="Rectangle 2234"/>
          <p:cNvSpPr/>
          <p:nvPr/>
        </p:nvSpPr>
        <p:spPr>
          <a:xfrm>
            <a:off x="4953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36" name="Rectangle 2235"/>
          <p:cNvSpPr/>
          <p:nvPr/>
        </p:nvSpPr>
        <p:spPr>
          <a:xfrm>
            <a:off x="5562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37" name="Rectangle 2236"/>
          <p:cNvSpPr/>
          <p:nvPr/>
        </p:nvSpPr>
        <p:spPr>
          <a:xfrm>
            <a:off x="49530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38" name="Rectangle 2237"/>
          <p:cNvSpPr/>
          <p:nvPr/>
        </p:nvSpPr>
        <p:spPr>
          <a:xfrm>
            <a:off x="46482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2239" name="Rectangle 2238"/>
          <p:cNvSpPr/>
          <p:nvPr/>
        </p:nvSpPr>
        <p:spPr>
          <a:xfrm>
            <a:off x="4648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40" name="Rectangle 2239"/>
          <p:cNvSpPr/>
          <p:nvPr/>
        </p:nvSpPr>
        <p:spPr>
          <a:xfrm>
            <a:off x="52578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41" name="Rectangle 2240"/>
          <p:cNvSpPr/>
          <p:nvPr/>
        </p:nvSpPr>
        <p:spPr>
          <a:xfrm>
            <a:off x="55626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44" name="Rectangle 2243"/>
          <p:cNvSpPr/>
          <p:nvPr/>
        </p:nvSpPr>
        <p:spPr>
          <a:xfrm>
            <a:off x="3429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2245" name="Rectangle 2244"/>
          <p:cNvSpPr/>
          <p:nvPr/>
        </p:nvSpPr>
        <p:spPr>
          <a:xfrm>
            <a:off x="34290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50" name="Rectangle 2249"/>
          <p:cNvSpPr/>
          <p:nvPr/>
        </p:nvSpPr>
        <p:spPr>
          <a:xfrm>
            <a:off x="49530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51" name="Rectangle 2250"/>
          <p:cNvSpPr/>
          <p:nvPr/>
        </p:nvSpPr>
        <p:spPr>
          <a:xfrm>
            <a:off x="52578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52" name="Rectangle 2251"/>
          <p:cNvSpPr/>
          <p:nvPr/>
        </p:nvSpPr>
        <p:spPr>
          <a:xfrm>
            <a:off x="49530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53" name="Rectangle 2252"/>
          <p:cNvSpPr/>
          <p:nvPr/>
        </p:nvSpPr>
        <p:spPr>
          <a:xfrm>
            <a:off x="52578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54" name="Rectangle 2253"/>
          <p:cNvSpPr/>
          <p:nvPr/>
        </p:nvSpPr>
        <p:spPr>
          <a:xfrm>
            <a:off x="55626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55" name="Rectangle 2254"/>
          <p:cNvSpPr/>
          <p:nvPr/>
        </p:nvSpPr>
        <p:spPr>
          <a:xfrm>
            <a:off x="52578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56" name="Rectangle 2255"/>
          <p:cNvSpPr/>
          <p:nvPr/>
        </p:nvSpPr>
        <p:spPr>
          <a:xfrm>
            <a:off x="49530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57" name="Rectangle 2256"/>
          <p:cNvSpPr/>
          <p:nvPr/>
        </p:nvSpPr>
        <p:spPr>
          <a:xfrm>
            <a:off x="5562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58" name="Rectangle 2257"/>
          <p:cNvSpPr/>
          <p:nvPr/>
        </p:nvSpPr>
        <p:spPr>
          <a:xfrm>
            <a:off x="49530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59" name="Rectangle 2258"/>
          <p:cNvSpPr/>
          <p:nvPr/>
        </p:nvSpPr>
        <p:spPr>
          <a:xfrm>
            <a:off x="46482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60" name="Rectangle 2259"/>
          <p:cNvSpPr/>
          <p:nvPr/>
        </p:nvSpPr>
        <p:spPr>
          <a:xfrm>
            <a:off x="52578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61" name="Rectangle 2260"/>
          <p:cNvSpPr/>
          <p:nvPr/>
        </p:nvSpPr>
        <p:spPr>
          <a:xfrm>
            <a:off x="55626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62" name="Rectangle 2261"/>
          <p:cNvSpPr/>
          <p:nvPr/>
        </p:nvSpPr>
        <p:spPr>
          <a:xfrm>
            <a:off x="3429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63" name="Rectangle 2262"/>
          <p:cNvSpPr/>
          <p:nvPr/>
        </p:nvSpPr>
        <p:spPr>
          <a:xfrm>
            <a:off x="49530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65" name="Rectangle 2264"/>
          <p:cNvSpPr/>
          <p:nvPr/>
        </p:nvSpPr>
        <p:spPr>
          <a:xfrm>
            <a:off x="46482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66" name="Rectangle 2265"/>
          <p:cNvSpPr/>
          <p:nvPr/>
        </p:nvSpPr>
        <p:spPr>
          <a:xfrm>
            <a:off x="5562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67" name="Rectangle 2266"/>
          <p:cNvSpPr/>
          <p:nvPr/>
        </p:nvSpPr>
        <p:spPr>
          <a:xfrm>
            <a:off x="46482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68" name="Rectangle 2267"/>
          <p:cNvSpPr/>
          <p:nvPr/>
        </p:nvSpPr>
        <p:spPr>
          <a:xfrm>
            <a:off x="5562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69" name="Rectangle 2268"/>
          <p:cNvSpPr/>
          <p:nvPr/>
        </p:nvSpPr>
        <p:spPr>
          <a:xfrm>
            <a:off x="46482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70" name="Rectangle 2269"/>
          <p:cNvSpPr/>
          <p:nvPr/>
        </p:nvSpPr>
        <p:spPr>
          <a:xfrm>
            <a:off x="5562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71" name="Rectangle 2270"/>
          <p:cNvSpPr/>
          <p:nvPr/>
        </p:nvSpPr>
        <p:spPr>
          <a:xfrm>
            <a:off x="52578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72" name="Rectangle 2271"/>
          <p:cNvSpPr/>
          <p:nvPr/>
        </p:nvSpPr>
        <p:spPr>
          <a:xfrm>
            <a:off x="49530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73" name="Rectangle 2272"/>
          <p:cNvSpPr/>
          <p:nvPr/>
        </p:nvSpPr>
        <p:spPr>
          <a:xfrm>
            <a:off x="46482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75" name="Rectangle 2274"/>
          <p:cNvSpPr/>
          <p:nvPr/>
        </p:nvSpPr>
        <p:spPr>
          <a:xfrm>
            <a:off x="55626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76" name="Rectangle 2275"/>
          <p:cNvSpPr/>
          <p:nvPr/>
        </p:nvSpPr>
        <p:spPr>
          <a:xfrm>
            <a:off x="46482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77" name="Rectangle 2276"/>
          <p:cNvSpPr/>
          <p:nvPr/>
        </p:nvSpPr>
        <p:spPr>
          <a:xfrm>
            <a:off x="5562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78" name="Rectangle 2277"/>
          <p:cNvSpPr/>
          <p:nvPr/>
        </p:nvSpPr>
        <p:spPr>
          <a:xfrm>
            <a:off x="55626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79" name="Rectangle 2278"/>
          <p:cNvSpPr/>
          <p:nvPr/>
        </p:nvSpPr>
        <p:spPr>
          <a:xfrm>
            <a:off x="55626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84" name="Rectangle 2283"/>
          <p:cNvSpPr/>
          <p:nvPr/>
        </p:nvSpPr>
        <p:spPr>
          <a:xfrm>
            <a:off x="4038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85" name="Rectangle 2284"/>
          <p:cNvSpPr/>
          <p:nvPr/>
        </p:nvSpPr>
        <p:spPr>
          <a:xfrm>
            <a:off x="37338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86" name="Rectangle 2285"/>
          <p:cNvSpPr/>
          <p:nvPr/>
        </p:nvSpPr>
        <p:spPr>
          <a:xfrm>
            <a:off x="4038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87" name="Rectangle 2286"/>
          <p:cNvSpPr/>
          <p:nvPr/>
        </p:nvSpPr>
        <p:spPr>
          <a:xfrm>
            <a:off x="37338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90" name="Rectangle 2289"/>
          <p:cNvSpPr/>
          <p:nvPr/>
        </p:nvSpPr>
        <p:spPr>
          <a:xfrm>
            <a:off x="37338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92" name="Rectangle 2291"/>
          <p:cNvSpPr/>
          <p:nvPr/>
        </p:nvSpPr>
        <p:spPr>
          <a:xfrm>
            <a:off x="37338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93" name="Rectangle 2292"/>
          <p:cNvSpPr/>
          <p:nvPr/>
        </p:nvSpPr>
        <p:spPr>
          <a:xfrm>
            <a:off x="4038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98" name="Rectangle 2297"/>
          <p:cNvSpPr/>
          <p:nvPr/>
        </p:nvSpPr>
        <p:spPr>
          <a:xfrm>
            <a:off x="4343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99" name="Rectangle 2298"/>
          <p:cNvSpPr/>
          <p:nvPr/>
        </p:nvSpPr>
        <p:spPr>
          <a:xfrm>
            <a:off x="43434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00" name="Rectangle 2299"/>
          <p:cNvSpPr/>
          <p:nvPr/>
        </p:nvSpPr>
        <p:spPr>
          <a:xfrm>
            <a:off x="46482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02" name="Rectangle 2301"/>
          <p:cNvSpPr/>
          <p:nvPr/>
        </p:nvSpPr>
        <p:spPr>
          <a:xfrm>
            <a:off x="4343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04" name="Rectangle 2303"/>
          <p:cNvSpPr/>
          <p:nvPr/>
        </p:nvSpPr>
        <p:spPr>
          <a:xfrm>
            <a:off x="4343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05" name="Rectangle 2304"/>
          <p:cNvSpPr/>
          <p:nvPr/>
        </p:nvSpPr>
        <p:spPr>
          <a:xfrm>
            <a:off x="46482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07" name="Rectangle 2306"/>
          <p:cNvSpPr/>
          <p:nvPr/>
        </p:nvSpPr>
        <p:spPr>
          <a:xfrm>
            <a:off x="34290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308" name="Rectangle 2307"/>
          <p:cNvSpPr/>
          <p:nvPr/>
        </p:nvSpPr>
        <p:spPr>
          <a:xfrm>
            <a:off x="40386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09" name="Rectangle 2308"/>
          <p:cNvSpPr/>
          <p:nvPr/>
        </p:nvSpPr>
        <p:spPr>
          <a:xfrm>
            <a:off x="37338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10" name="Rectangle 2309"/>
          <p:cNvSpPr/>
          <p:nvPr/>
        </p:nvSpPr>
        <p:spPr>
          <a:xfrm>
            <a:off x="43434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11" name="Rectangle 2310"/>
          <p:cNvSpPr/>
          <p:nvPr/>
        </p:nvSpPr>
        <p:spPr>
          <a:xfrm>
            <a:off x="34290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12" name="Rectangle 2311"/>
          <p:cNvSpPr/>
          <p:nvPr/>
        </p:nvSpPr>
        <p:spPr>
          <a:xfrm>
            <a:off x="34290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13" name="Rectangle 2312"/>
          <p:cNvSpPr/>
          <p:nvPr/>
        </p:nvSpPr>
        <p:spPr>
          <a:xfrm>
            <a:off x="34290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14" name="Rectangle 2313"/>
          <p:cNvSpPr/>
          <p:nvPr/>
        </p:nvSpPr>
        <p:spPr>
          <a:xfrm>
            <a:off x="40386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15" name="Rectangle 2314"/>
          <p:cNvSpPr/>
          <p:nvPr/>
        </p:nvSpPr>
        <p:spPr>
          <a:xfrm>
            <a:off x="37338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16" name="Rectangle 2315"/>
          <p:cNvSpPr/>
          <p:nvPr/>
        </p:nvSpPr>
        <p:spPr>
          <a:xfrm>
            <a:off x="40386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17" name="Rectangle 2316"/>
          <p:cNvSpPr/>
          <p:nvPr/>
        </p:nvSpPr>
        <p:spPr>
          <a:xfrm>
            <a:off x="37338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18" name="Rectangle 2317"/>
          <p:cNvSpPr/>
          <p:nvPr/>
        </p:nvSpPr>
        <p:spPr>
          <a:xfrm>
            <a:off x="43434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19" name="Rectangle 2318"/>
          <p:cNvSpPr/>
          <p:nvPr/>
        </p:nvSpPr>
        <p:spPr>
          <a:xfrm>
            <a:off x="34290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20" name="Rectangle 2319"/>
          <p:cNvSpPr/>
          <p:nvPr/>
        </p:nvSpPr>
        <p:spPr>
          <a:xfrm>
            <a:off x="43434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21" name="Rectangle 2320"/>
          <p:cNvSpPr/>
          <p:nvPr/>
        </p:nvSpPr>
        <p:spPr>
          <a:xfrm>
            <a:off x="43434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22" name="Rectangle 2321"/>
          <p:cNvSpPr/>
          <p:nvPr/>
        </p:nvSpPr>
        <p:spPr>
          <a:xfrm>
            <a:off x="43434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23" name="Rectangle 2322"/>
          <p:cNvSpPr/>
          <p:nvPr/>
        </p:nvSpPr>
        <p:spPr>
          <a:xfrm>
            <a:off x="43434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24" name="Rectangle 2323"/>
          <p:cNvSpPr/>
          <p:nvPr/>
        </p:nvSpPr>
        <p:spPr>
          <a:xfrm>
            <a:off x="43434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25" name="Rectangle 2324"/>
          <p:cNvSpPr/>
          <p:nvPr/>
        </p:nvSpPr>
        <p:spPr>
          <a:xfrm>
            <a:off x="40386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26" name="Rectangle 2325"/>
          <p:cNvSpPr/>
          <p:nvPr/>
        </p:nvSpPr>
        <p:spPr>
          <a:xfrm>
            <a:off x="37338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27" name="Rectangle 2326"/>
          <p:cNvSpPr/>
          <p:nvPr/>
        </p:nvSpPr>
        <p:spPr>
          <a:xfrm>
            <a:off x="37338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28" name="Rectangle 2327"/>
          <p:cNvSpPr/>
          <p:nvPr/>
        </p:nvSpPr>
        <p:spPr>
          <a:xfrm>
            <a:off x="40386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29" name="Rectangle 2328"/>
          <p:cNvSpPr/>
          <p:nvPr/>
        </p:nvSpPr>
        <p:spPr>
          <a:xfrm>
            <a:off x="37338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30" name="Rectangle 2329"/>
          <p:cNvSpPr/>
          <p:nvPr/>
        </p:nvSpPr>
        <p:spPr>
          <a:xfrm>
            <a:off x="43434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31" name="Rectangle 2330"/>
          <p:cNvSpPr/>
          <p:nvPr/>
        </p:nvSpPr>
        <p:spPr>
          <a:xfrm>
            <a:off x="43434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32" name="Rectangle 2331"/>
          <p:cNvSpPr/>
          <p:nvPr/>
        </p:nvSpPr>
        <p:spPr>
          <a:xfrm>
            <a:off x="43434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33" name="Rectangle 2332"/>
          <p:cNvSpPr/>
          <p:nvPr/>
        </p:nvSpPr>
        <p:spPr>
          <a:xfrm>
            <a:off x="70866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338" name="Rectangle 2337"/>
          <p:cNvSpPr/>
          <p:nvPr/>
        </p:nvSpPr>
        <p:spPr>
          <a:xfrm>
            <a:off x="70866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2339" name="Rectangle 2338"/>
          <p:cNvSpPr/>
          <p:nvPr/>
        </p:nvSpPr>
        <p:spPr>
          <a:xfrm>
            <a:off x="70866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42" name="Rectangle 2341"/>
          <p:cNvSpPr/>
          <p:nvPr/>
        </p:nvSpPr>
        <p:spPr>
          <a:xfrm>
            <a:off x="70866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43" name="Rectangle 2342"/>
          <p:cNvSpPr/>
          <p:nvPr/>
        </p:nvSpPr>
        <p:spPr>
          <a:xfrm>
            <a:off x="7086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44" name="Rectangle 2343"/>
          <p:cNvSpPr/>
          <p:nvPr/>
        </p:nvSpPr>
        <p:spPr>
          <a:xfrm>
            <a:off x="58674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2345" name="Rectangle 2344"/>
          <p:cNvSpPr/>
          <p:nvPr/>
        </p:nvSpPr>
        <p:spPr>
          <a:xfrm>
            <a:off x="58674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46" name="Rectangle 2345"/>
          <p:cNvSpPr/>
          <p:nvPr/>
        </p:nvSpPr>
        <p:spPr>
          <a:xfrm>
            <a:off x="58674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47" name="Rectangle 2346"/>
          <p:cNvSpPr/>
          <p:nvPr/>
        </p:nvSpPr>
        <p:spPr>
          <a:xfrm>
            <a:off x="58674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59" name="Rectangle 2358"/>
          <p:cNvSpPr/>
          <p:nvPr/>
        </p:nvSpPr>
        <p:spPr>
          <a:xfrm>
            <a:off x="7086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62" name="Rectangle 2361"/>
          <p:cNvSpPr/>
          <p:nvPr/>
        </p:nvSpPr>
        <p:spPr>
          <a:xfrm>
            <a:off x="58674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64" name="Rectangle 2363"/>
          <p:cNvSpPr/>
          <p:nvPr/>
        </p:nvSpPr>
        <p:spPr>
          <a:xfrm>
            <a:off x="7086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65" name="Rectangle 2364"/>
          <p:cNvSpPr/>
          <p:nvPr/>
        </p:nvSpPr>
        <p:spPr>
          <a:xfrm>
            <a:off x="7086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67" name="Rectangle 2366"/>
          <p:cNvSpPr/>
          <p:nvPr/>
        </p:nvSpPr>
        <p:spPr>
          <a:xfrm>
            <a:off x="70866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69" name="Rectangle 2368"/>
          <p:cNvSpPr/>
          <p:nvPr/>
        </p:nvSpPr>
        <p:spPr>
          <a:xfrm>
            <a:off x="7086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73" name="Rectangle 2372"/>
          <p:cNvSpPr/>
          <p:nvPr/>
        </p:nvSpPr>
        <p:spPr>
          <a:xfrm>
            <a:off x="70866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76" name="Rectangle 2375"/>
          <p:cNvSpPr/>
          <p:nvPr/>
        </p:nvSpPr>
        <p:spPr>
          <a:xfrm>
            <a:off x="7086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80" name="Rectangle 2379"/>
          <p:cNvSpPr/>
          <p:nvPr/>
        </p:nvSpPr>
        <p:spPr>
          <a:xfrm>
            <a:off x="6477000" y="2590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81" name="Rectangle 2380"/>
          <p:cNvSpPr/>
          <p:nvPr/>
        </p:nvSpPr>
        <p:spPr>
          <a:xfrm>
            <a:off x="6172200" y="2590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82" name="Rectangle 2381"/>
          <p:cNvSpPr/>
          <p:nvPr/>
        </p:nvSpPr>
        <p:spPr>
          <a:xfrm>
            <a:off x="64770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83" name="Rectangle 2382"/>
          <p:cNvSpPr/>
          <p:nvPr/>
        </p:nvSpPr>
        <p:spPr>
          <a:xfrm>
            <a:off x="61722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84" name="Rectangle 2383"/>
          <p:cNvSpPr/>
          <p:nvPr/>
        </p:nvSpPr>
        <p:spPr>
          <a:xfrm>
            <a:off x="64770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85" name="Rectangle 2384"/>
          <p:cNvSpPr/>
          <p:nvPr/>
        </p:nvSpPr>
        <p:spPr>
          <a:xfrm>
            <a:off x="61722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86" name="Rectangle 2385"/>
          <p:cNvSpPr/>
          <p:nvPr/>
        </p:nvSpPr>
        <p:spPr>
          <a:xfrm>
            <a:off x="64770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87" name="Rectangle 2386"/>
          <p:cNvSpPr/>
          <p:nvPr/>
        </p:nvSpPr>
        <p:spPr>
          <a:xfrm>
            <a:off x="61722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90" name="Rectangle 2389"/>
          <p:cNvSpPr/>
          <p:nvPr/>
        </p:nvSpPr>
        <p:spPr>
          <a:xfrm>
            <a:off x="61722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92" name="Rectangle 2391"/>
          <p:cNvSpPr/>
          <p:nvPr/>
        </p:nvSpPr>
        <p:spPr>
          <a:xfrm>
            <a:off x="61722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93" name="Rectangle 2392"/>
          <p:cNvSpPr/>
          <p:nvPr/>
        </p:nvSpPr>
        <p:spPr>
          <a:xfrm>
            <a:off x="64770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96" name="Rectangle 2395"/>
          <p:cNvSpPr/>
          <p:nvPr/>
        </p:nvSpPr>
        <p:spPr>
          <a:xfrm>
            <a:off x="67818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97" name="Rectangle 2396"/>
          <p:cNvSpPr/>
          <p:nvPr/>
        </p:nvSpPr>
        <p:spPr>
          <a:xfrm>
            <a:off x="67818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98" name="Rectangle 2397"/>
          <p:cNvSpPr/>
          <p:nvPr/>
        </p:nvSpPr>
        <p:spPr>
          <a:xfrm>
            <a:off x="67818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99" name="Rectangle 2398"/>
          <p:cNvSpPr/>
          <p:nvPr/>
        </p:nvSpPr>
        <p:spPr>
          <a:xfrm>
            <a:off x="67818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00" name="Rectangle 2399"/>
          <p:cNvSpPr/>
          <p:nvPr/>
        </p:nvSpPr>
        <p:spPr>
          <a:xfrm>
            <a:off x="7086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02" name="Rectangle 2401"/>
          <p:cNvSpPr/>
          <p:nvPr/>
        </p:nvSpPr>
        <p:spPr>
          <a:xfrm>
            <a:off x="67818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04" name="Rectangle 2403"/>
          <p:cNvSpPr/>
          <p:nvPr/>
        </p:nvSpPr>
        <p:spPr>
          <a:xfrm>
            <a:off x="67818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05" name="Rectangle 2404"/>
          <p:cNvSpPr/>
          <p:nvPr/>
        </p:nvSpPr>
        <p:spPr>
          <a:xfrm>
            <a:off x="7086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07" name="Rectangle 2406"/>
          <p:cNvSpPr/>
          <p:nvPr/>
        </p:nvSpPr>
        <p:spPr>
          <a:xfrm>
            <a:off x="58674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408" name="Rectangle 2407"/>
          <p:cNvSpPr/>
          <p:nvPr/>
        </p:nvSpPr>
        <p:spPr>
          <a:xfrm>
            <a:off x="64770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09" name="Rectangle 2408"/>
          <p:cNvSpPr/>
          <p:nvPr/>
        </p:nvSpPr>
        <p:spPr>
          <a:xfrm>
            <a:off x="61722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10" name="Rectangle 2409"/>
          <p:cNvSpPr/>
          <p:nvPr/>
        </p:nvSpPr>
        <p:spPr>
          <a:xfrm>
            <a:off x="67818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11" name="Rectangle 2410"/>
          <p:cNvSpPr/>
          <p:nvPr/>
        </p:nvSpPr>
        <p:spPr>
          <a:xfrm>
            <a:off x="58674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12" name="Rectangle 2411"/>
          <p:cNvSpPr/>
          <p:nvPr/>
        </p:nvSpPr>
        <p:spPr>
          <a:xfrm>
            <a:off x="58674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13" name="Rectangle 2412"/>
          <p:cNvSpPr/>
          <p:nvPr/>
        </p:nvSpPr>
        <p:spPr>
          <a:xfrm>
            <a:off x="58674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14" name="Rectangle 2413"/>
          <p:cNvSpPr/>
          <p:nvPr/>
        </p:nvSpPr>
        <p:spPr>
          <a:xfrm>
            <a:off x="64770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15" name="Rectangle 2414"/>
          <p:cNvSpPr/>
          <p:nvPr/>
        </p:nvSpPr>
        <p:spPr>
          <a:xfrm>
            <a:off x="61722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16" name="Rectangle 2415"/>
          <p:cNvSpPr/>
          <p:nvPr/>
        </p:nvSpPr>
        <p:spPr>
          <a:xfrm>
            <a:off x="6477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17" name="Rectangle 2416"/>
          <p:cNvSpPr/>
          <p:nvPr/>
        </p:nvSpPr>
        <p:spPr>
          <a:xfrm>
            <a:off x="61722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18" name="Rectangle 2417"/>
          <p:cNvSpPr/>
          <p:nvPr/>
        </p:nvSpPr>
        <p:spPr>
          <a:xfrm>
            <a:off x="6781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19" name="Rectangle 2418"/>
          <p:cNvSpPr/>
          <p:nvPr/>
        </p:nvSpPr>
        <p:spPr>
          <a:xfrm>
            <a:off x="58674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20" name="Rectangle 2419"/>
          <p:cNvSpPr/>
          <p:nvPr/>
        </p:nvSpPr>
        <p:spPr>
          <a:xfrm>
            <a:off x="6781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21" name="Rectangle 2420"/>
          <p:cNvSpPr/>
          <p:nvPr/>
        </p:nvSpPr>
        <p:spPr>
          <a:xfrm>
            <a:off x="67818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22" name="Rectangle 2421"/>
          <p:cNvSpPr/>
          <p:nvPr/>
        </p:nvSpPr>
        <p:spPr>
          <a:xfrm>
            <a:off x="6781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23" name="Rectangle 2422"/>
          <p:cNvSpPr/>
          <p:nvPr/>
        </p:nvSpPr>
        <p:spPr>
          <a:xfrm>
            <a:off x="67818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24" name="Rectangle 2423"/>
          <p:cNvSpPr/>
          <p:nvPr/>
        </p:nvSpPr>
        <p:spPr>
          <a:xfrm>
            <a:off x="6781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25" name="Rectangle 2424"/>
          <p:cNvSpPr/>
          <p:nvPr/>
        </p:nvSpPr>
        <p:spPr>
          <a:xfrm>
            <a:off x="64770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26" name="Rectangle 2425"/>
          <p:cNvSpPr/>
          <p:nvPr/>
        </p:nvSpPr>
        <p:spPr>
          <a:xfrm>
            <a:off x="61722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27" name="Rectangle 2426"/>
          <p:cNvSpPr/>
          <p:nvPr/>
        </p:nvSpPr>
        <p:spPr>
          <a:xfrm>
            <a:off x="61722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28" name="Rectangle 2427"/>
          <p:cNvSpPr/>
          <p:nvPr/>
        </p:nvSpPr>
        <p:spPr>
          <a:xfrm>
            <a:off x="64770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29" name="Rectangle 2428"/>
          <p:cNvSpPr/>
          <p:nvPr/>
        </p:nvSpPr>
        <p:spPr>
          <a:xfrm>
            <a:off x="61722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30" name="Rectangle 2429"/>
          <p:cNvSpPr/>
          <p:nvPr/>
        </p:nvSpPr>
        <p:spPr>
          <a:xfrm>
            <a:off x="67818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31" name="Rectangle 2430"/>
          <p:cNvSpPr/>
          <p:nvPr/>
        </p:nvSpPr>
        <p:spPr>
          <a:xfrm>
            <a:off x="67818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32" name="Rectangle 2431"/>
          <p:cNvSpPr/>
          <p:nvPr/>
        </p:nvSpPr>
        <p:spPr>
          <a:xfrm>
            <a:off x="67818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33" name="Rectangle 2432"/>
          <p:cNvSpPr/>
          <p:nvPr/>
        </p:nvSpPr>
        <p:spPr>
          <a:xfrm>
            <a:off x="70866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438" name="Rectangle 2437"/>
          <p:cNvSpPr/>
          <p:nvPr/>
        </p:nvSpPr>
        <p:spPr>
          <a:xfrm>
            <a:off x="70866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2439" name="Rectangle 2438"/>
          <p:cNvSpPr/>
          <p:nvPr/>
        </p:nvSpPr>
        <p:spPr>
          <a:xfrm>
            <a:off x="70866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42" name="Rectangle 2441"/>
          <p:cNvSpPr/>
          <p:nvPr/>
        </p:nvSpPr>
        <p:spPr>
          <a:xfrm>
            <a:off x="70866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43" name="Rectangle 2442"/>
          <p:cNvSpPr/>
          <p:nvPr/>
        </p:nvSpPr>
        <p:spPr>
          <a:xfrm>
            <a:off x="7086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44" name="Rectangle 2443"/>
          <p:cNvSpPr/>
          <p:nvPr/>
        </p:nvSpPr>
        <p:spPr>
          <a:xfrm>
            <a:off x="58674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2445" name="Rectangle 2444"/>
          <p:cNvSpPr/>
          <p:nvPr/>
        </p:nvSpPr>
        <p:spPr>
          <a:xfrm>
            <a:off x="58674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46" name="Rectangle 2445"/>
          <p:cNvSpPr/>
          <p:nvPr/>
        </p:nvSpPr>
        <p:spPr>
          <a:xfrm>
            <a:off x="58674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47" name="Rectangle 2446"/>
          <p:cNvSpPr/>
          <p:nvPr/>
        </p:nvSpPr>
        <p:spPr>
          <a:xfrm>
            <a:off x="58674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59" name="Rectangle 2458"/>
          <p:cNvSpPr/>
          <p:nvPr/>
        </p:nvSpPr>
        <p:spPr>
          <a:xfrm>
            <a:off x="70866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62" name="Rectangle 2461"/>
          <p:cNvSpPr/>
          <p:nvPr/>
        </p:nvSpPr>
        <p:spPr>
          <a:xfrm>
            <a:off x="58674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64" name="Rectangle 2463"/>
          <p:cNvSpPr/>
          <p:nvPr/>
        </p:nvSpPr>
        <p:spPr>
          <a:xfrm>
            <a:off x="7086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65" name="Rectangle 2464"/>
          <p:cNvSpPr/>
          <p:nvPr/>
        </p:nvSpPr>
        <p:spPr>
          <a:xfrm>
            <a:off x="70866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67" name="Rectangle 2466"/>
          <p:cNvSpPr/>
          <p:nvPr/>
        </p:nvSpPr>
        <p:spPr>
          <a:xfrm>
            <a:off x="70866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69" name="Rectangle 2468"/>
          <p:cNvSpPr/>
          <p:nvPr/>
        </p:nvSpPr>
        <p:spPr>
          <a:xfrm>
            <a:off x="70866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73" name="Rectangle 2472"/>
          <p:cNvSpPr/>
          <p:nvPr/>
        </p:nvSpPr>
        <p:spPr>
          <a:xfrm>
            <a:off x="70866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76" name="Rectangle 2475"/>
          <p:cNvSpPr/>
          <p:nvPr/>
        </p:nvSpPr>
        <p:spPr>
          <a:xfrm>
            <a:off x="70866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80" name="Rectangle 2479"/>
          <p:cNvSpPr/>
          <p:nvPr/>
        </p:nvSpPr>
        <p:spPr>
          <a:xfrm>
            <a:off x="6477000" y="5029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81" name="Rectangle 2480"/>
          <p:cNvSpPr/>
          <p:nvPr/>
        </p:nvSpPr>
        <p:spPr>
          <a:xfrm>
            <a:off x="6172200" y="5029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82" name="Rectangle 2481"/>
          <p:cNvSpPr/>
          <p:nvPr/>
        </p:nvSpPr>
        <p:spPr>
          <a:xfrm>
            <a:off x="64770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83" name="Rectangle 2482"/>
          <p:cNvSpPr/>
          <p:nvPr/>
        </p:nvSpPr>
        <p:spPr>
          <a:xfrm>
            <a:off x="61722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84" name="Rectangle 2483"/>
          <p:cNvSpPr/>
          <p:nvPr/>
        </p:nvSpPr>
        <p:spPr>
          <a:xfrm>
            <a:off x="64770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85" name="Rectangle 2484"/>
          <p:cNvSpPr/>
          <p:nvPr/>
        </p:nvSpPr>
        <p:spPr>
          <a:xfrm>
            <a:off x="61722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86" name="Rectangle 2485"/>
          <p:cNvSpPr/>
          <p:nvPr/>
        </p:nvSpPr>
        <p:spPr>
          <a:xfrm>
            <a:off x="64770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87" name="Rectangle 2486"/>
          <p:cNvSpPr/>
          <p:nvPr/>
        </p:nvSpPr>
        <p:spPr>
          <a:xfrm>
            <a:off x="61722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90" name="Rectangle 2489"/>
          <p:cNvSpPr/>
          <p:nvPr/>
        </p:nvSpPr>
        <p:spPr>
          <a:xfrm>
            <a:off x="61722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92" name="Rectangle 2491"/>
          <p:cNvSpPr/>
          <p:nvPr/>
        </p:nvSpPr>
        <p:spPr>
          <a:xfrm>
            <a:off x="61722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93" name="Rectangle 2492"/>
          <p:cNvSpPr/>
          <p:nvPr/>
        </p:nvSpPr>
        <p:spPr>
          <a:xfrm>
            <a:off x="64770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96" name="Rectangle 2495"/>
          <p:cNvSpPr/>
          <p:nvPr/>
        </p:nvSpPr>
        <p:spPr>
          <a:xfrm>
            <a:off x="67818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97" name="Rectangle 2496"/>
          <p:cNvSpPr/>
          <p:nvPr/>
        </p:nvSpPr>
        <p:spPr>
          <a:xfrm>
            <a:off x="67818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98" name="Rectangle 2497"/>
          <p:cNvSpPr/>
          <p:nvPr/>
        </p:nvSpPr>
        <p:spPr>
          <a:xfrm>
            <a:off x="67818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99" name="Rectangle 2498"/>
          <p:cNvSpPr/>
          <p:nvPr/>
        </p:nvSpPr>
        <p:spPr>
          <a:xfrm>
            <a:off x="67818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00" name="Rectangle 2499"/>
          <p:cNvSpPr/>
          <p:nvPr/>
        </p:nvSpPr>
        <p:spPr>
          <a:xfrm>
            <a:off x="7086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02" name="Rectangle 2501"/>
          <p:cNvSpPr/>
          <p:nvPr/>
        </p:nvSpPr>
        <p:spPr>
          <a:xfrm>
            <a:off x="67818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04" name="Rectangle 2503"/>
          <p:cNvSpPr/>
          <p:nvPr/>
        </p:nvSpPr>
        <p:spPr>
          <a:xfrm>
            <a:off x="67818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05" name="Rectangle 2504"/>
          <p:cNvSpPr/>
          <p:nvPr/>
        </p:nvSpPr>
        <p:spPr>
          <a:xfrm>
            <a:off x="7086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07" name="Rectangle 2506"/>
          <p:cNvSpPr/>
          <p:nvPr/>
        </p:nvSpPr>
        <p:spPr>
          <a:xfrm>
            <a:off x="58674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508" name="Rectangle 2507"/>
          <p:cNvSpPr/>
          <p:nvPr/>
        </p:nvSpPr>
        <p:spPr>
          <a:xfrm>
            <a:off x="64770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09" name="Rectangle 2508"/>
          <p:cNvSpPr/>
          <p:nvPr/>
        </p:nvSpPr>
        <p:spPr>
          <a:xfrm>
            <a:off x="61722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10" name="Rectangle 2509"/>
          <p:cNvSpPr/>
          <p:nvPr/>
        </p:nvSpPr>
        <p:spPr>
          <a:xfrm>
            <a:off x="67818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11" name="Rectangle 2510"/>
          <p:cNvSpPr/>
          <p:nvPr/>
        </p:nvSpPr>
        <p:spPr>
          <a:xfrm>
            <a:off x="58674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12" name="Rectangle 2511"/>
          <p:cNvSpPr/>
          <p:nvPr/>
        </p:nvSpPr>
        <p:spPr>
          <a:xfrm>
            <a:off x="58674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13" name="Rectangle 2512"/>
          <p:cNvSpPr/>
          <p:nvPr/>
        </p:nvSpPr>
        <p:spPr>
          <a:xfrm>
            <a:off x="5867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14" name="Rectangle 2513"/>
          <p:cNvSpPr/>
          <p:nvPr/>
        </p:nvSpPr>
        <p:spPr>
          <a:xfrm>
            <a:off x="6477000" y="3810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15" name="Rectangle 2514"/>
          <p:cNvSpPr/>
          <p:nvPr/>
        </p:nvSpPr>
        <p:spPr>
          <a:xfrm>
            <a:off x="6172200" y="3810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16" name="Rectangle 2515"/>
          <p:cNvSpPr/>
          <p:nvPr/>
        </p:nvSpPr>
        <p:spPr>
          <a:xfrm>
            <a:off x="64770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17" name="Rectangle 2516"/>
          <p:cNvSpPr/>
          <p:nvPr/>
        </p:nvSpPr>
        <p:spPr>
          <a:xfrm>
            <a:off x="61722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18" name="Rectangle 2517"/>
          <p:cNvSpPr/>
          <p:nvPr/>
        </p:nvSpPr>
        <p:spPr>
          <a:xfrm>
            <a:off x="67818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19" name="Rectangle 2518"/>
          <p:cNvSpPr/>
          <p:nvPr/>
        </p:nvSpPr>
        <p:spPr>
          <a:xfrm>
            <a:off x="5867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20" name="Rectangle 2519"/>
          <p:cNvSpPr/>
          <p:nvPr/>
        </p:nvSpPr>
        <p:spPr>
          <a:xfrm>
            <a:off x="67818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21" name="Rectangle 2520"/>
          <p:cNvSpPr/>
          <p:nvPr/>
        </p:nvSpPr>
        <p:spPr>
          <a:xfrm>
            <a:off x="67818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22" name="Rectangle 2521"/>
          <p:cNvSpPr/>
          <p:nvPr/>
        </p:nvSpPr>
        <p:spPr>
          <a:xfrm>
            <a:off x="67818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23" name="Rectangle 2522"/>
          <p:cNvSpPr/>
          <p:nvPr/>
        </p:nvSpPr>
        <p:spPr>
          <a:xfrm>
            <a:off x="67818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24" name="Rectangle 2523"/>
          <p:cNvSpPr/>
          <p:nvPr/>
        </p:nvSpPr>
        <p:spPr>
          <a:xfrm>
            <a:off x="67818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25" name="Rectangle 2524"/>
          <p:cNvSpPr/>
          <p:nvPr/>
        </p:nvSpPr>
        <p:spPr>
          <a:xfrm>
            <a:off x="64770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26" name="Rectangle 2525"/>
          <p:cNvSpPr/>
          <p:nvPr/>
        </p:nvSpPr>
        <p:spPr>
          <a:xfrm>
            <a:off x="61722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27" name="Rectangle 2526"/>
          <p:cNvSpPr/>
          <p:nvPr/>
        </p:nvSpPr>
        <p:spPr>
          <a:xfrm>
            <a:off x="61722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28" name="Rectangle 2527"/>
          <p:cNvSpPr/>
          <p:nvPr/>
        </p:nvSpPr>
        <p:spPr>
          <a:xfrm>
            <a:off x="64770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29" name="Rectangle 2528"/>
          <p:cNvSpPr/>
          <p:nvPr/>
        </p:nvSpPr>
        <p:spPr>
          <a:xfrm>
            <a:off x="61722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30" name="Rectangle 2529"/>
          <p:cNvSpPr/>
          <p:nvPr/>
        </p:nvSpPr>
        <p:spPr>
          <a:xfrm>
            <a:off x="6781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31" name="Rectangle 2530"/>
          <p:cNvSpPr/>
          <p:nvPr/>
        </p:nvSpPr>
        <p:spPr>
          <a:xfrm>
            <a:off x="6781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32" name="Rectangle 2531"/>
          <p:cNvSpPr/>
          <p:nvPr/>
        </p:nvSpPr>
        <p:spPr>
          <a:xfrm>
            <a:off x="6781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33" name="Rectangle 2532"/>
          <p:cNvSpPr/>
          <p:nvPr/>
        </p:nvSpPr>
        <p:spPr>
          <a:xfrm>
            <a:off x="7086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538" name="Rectangle 2537"/>
          <p:cNvSpPr/>
          <p:nvPr/>
        </p:nvSpPr>
        <p:spPr>
          <a:xfrm>
            <a:off x="70866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2539" name="Rectangle 2538"/>
          <p:cNvSpPr/>
          <p:nvPr/>
        </p:nvSpPr>
        <p:spPr>
          <a:xfrm>
            <a:off x="7086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44" name="Rectangle 2543"/>
          <p:cNvSpPr/>
          <p:nvPr/>
        </p:nvSpPr>
        <p:spPr>
          <a:xfrm>
            <a:off x="5867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2545" name="Rectangle 2544"/>
          <p:cNvSpPr/>
          <p:nvPr/>
        </p:nvSpPr>
        <p:spPr>
          <a:xfrm>
            <a:off x="58674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59" name="Rectangle 2558"/>
          <p:cNvSpPr/>
          <p:nvPr/>
        </p:nvSpPr>
        <p:spPr>
          <a:xfrm>
            <a:off x="70866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62" name="Rectangle 2561"/>
          <p:cNvSpPr/>
          <p:nvPr/>
        </p:nvSpPr>
        <p:spPr>
          <a:xfrm>
            <a:off x="5867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65" name="Rectangle 2564"/>
          <p:cNvSpPr/>
          <p:nvPr/>
        </p:nvSpPr>
        <p:spPr>
          <a:xfrm>
            <a:off x="70866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67" name="Rectangle 2566"/>
          <p:cNvSpPr/>
          <p:nvPr/>
        </p:nvSpPr>
        <p:spPr>
          <a:xfrm>
            <a:off x="70866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69" name="Rectangle 2568"/>
          <p:cNvSpPr/>
          <p:nvPr/>
        </p:nvSpPr>
        <p:spPr>
          <a:xfrm>
            <a:off x="70866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73" name="Rectangle 2572"/>
          <p:cNvSpPr/>
          <p:nvPr/>
        </p:nvSpPr>
        <p:spPr>
          <a:xfrm>
            <a:off x="70866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76" name="Rectangle 2575"/>
          <p:cNvSpPr/>
          <p:nvPr/>
        </p:nvSpPr>
        <p:spPr>
          <a:xfrm>
            <a:off x="70866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84" name="Rectangle 2583"/>
          <p:cNvSpPr/>
          <p:nvPr/>
        </p:nvSpPr>
        <p:spPr>
          <a:xfrm>
            <a:off x="6477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85" name="Rectangle 2584"/>
          <p:cNvSpPr/>
          <p:nvPr/>
        </p:nvSpPr>
        <p:spPr>
          <a:xfrm>
            <a:off x="6172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86" name="Rectangle 2585"/>
          <p:cNvSpPr/>
          <p:nvPr/>
        </p:nvSpPr>
        <p:spPr>
          <a:xfrm>
            <a:off x="64770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87" name="Rectangle 2586"/>
          <p:cNvSpPr/>
          <p:nvPr/>
        </p:nvSpPr>
        <p:spPr>
          <a:xfrm>
            <a:off x="6172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90" name="Rectangle 2589"/>
          <p:cNvSpPr/>
          <p:nvPr/>
        </p:nvSpPr>
        <p:spPr>
          <a:xfrm>
            <a:off x="6172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92" name="Rectangle 2591"/>
          <p:cNvSpPr/>
          <p:nvPr/>
        </p:nvSpPr>
        <p:spPr>
          <a:xfrm>
            <a:off x="6172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93" name="Rectangle 2592"/>
          <p:cNvSpPr/>
          <p:nvPr/>
        </p:nvSpPr>
        <p:spPr>
          <a:xfrm>
            <a:off x="6477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98" name="Rectangle 2597"/>
          <p:cNvSpPr/>
          <p:nvPr/>
        </p:nvSpPr>
        <p:spPr>
          <a:xfrm>
            <a:off x="67818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99" name="Rectangle 2598"/>
          <p:cNvSpPr/>
          <p:nvPr/>
        </p:nvSpPr>
        <p:spPr>
          <a:xfrm>
            <a:off x="67818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00" name="Rectangle 2599"/>
          <p:cNvSpPr/>
          <p:nvPr/>
        </p:nvSpPr>
        <p:spPr>
          <a:xfrm>
            <a:off x="70866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02" name="Rectangle 2601"/>
          <p:cNvSpPr/>
          <p:nvPr/>
        </p:nvSpPr>
        <p:spPr>
          <a:xfrm>
            <a:off x="67818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04" name="Rectangle 2603"/>
          <p:cNvSpPr/>
          <p:nvPr/>
        </p:nvSpPr>
        <p:spPr>
          <a:xfrm>
            <a:off x="67818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05" name="Rectangle 2604"/>
          <p:cNvSpPr/>
          <p:nvPr/>
        </p:nvSpPr>
        <p:spPr>
          <a:xfrm>
            <a:off x="70866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07" name="Rectangle 2606"/>
          <p:cNvSpPr/>
          <p:nvPr/>
        </p:nvSpPr>
        <p:spPr>
          <a:xfrm>
            <a:off x="58674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608" name="Rectangle 2607"/>
          <p:cNvSpPr/>
          <p:nvPr/>
        </p:nvSpPr>
        <p:spPr>
          <a:xfrm>
            <a:off x="64770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09" name="Rectangle 2608"/>
          <p:cNvSpPr/>
          <p:nvPr/>
        </p:nvSpPr>
        <p:spPr>
          <a:xfrm>
            <a:off x="61722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10" name="Rectangle 2609"/>
          <p:cNvSpPr/>
          <p:nvPr/>
        </p:nvSpPr>
        <p:spPr>
          <a:xfrm>
            <a:off x="67818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11" name="Rectangle 2610"/>
          <p:cNvSpPr/>
          <p:nvPr/>
        </p:nvSpPr>
        <p:spPr>
          <a:xfrm>
            <a:off x="58674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12" name="Rectangle 2611"/>
          <p:cNvSpPr/>
          <p:nvPr/>
        </p:nvSpPr>
        <p:spPr>
          <a:xfrm>
            <a:off x="58674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13" name="Rectangle 2612"/>
          <p:cNvSpPr/>
          <p:nvPr/>
        </p:nvSpPr>
        <p:spPr>
          <a:xfrm>
            <a:off x="58674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14" name="Rectangle 2613"/>
          <p:cNvSpPr/>
          <p:nvPr/>
        </p:nvSpPr>
        <p:spPr>
          <a:xfrm>
            <a:off x="64770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15" name="Rectangle 2614"/>
          <p:cNvSpPr/>
          <p:nvPr/>
        </p:nvSpPr>
        <p:spPr>
          <a:xfrm>
            <a:off x="61722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16" name="Rectangle 2615"/>
          <p:cNvSpPr/>
          <p:nvPr/>
        </p:nvSpPr>
        <p:spPr>
          <a:xfrm>
            <a:off x="64770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17" name="Rectangle 2616"/>
          <p:cNvSpPr/>
          <p:nvPr/>
        </p:nvSpPr>
        <p:spPr>
          <a:xfrm>
            <a:off x="61722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18" name="Rectangle 2617"/>
          <p:cNvSpPr/>
          <p:nvPr/>
        </p:nvSpPr>
        <p:spPr>
          <a:xfrm>
            <a:off x="67818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19" name="Rectangle 2618"/>
          <p:cNvSpPr/>
          <p:nvPr/>
        </p:nvSpPr>
        <p:spPr>
          <a:xfrm>
            <a:off x="58674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20" name="Rectangle 2619"/>
          <p:cNvSpPr/>
          <p:nvPr/>
        </p:nvSpPr>
        <p:spPr>
          <a:xfrm>
            <a:off x="67818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21" name="Rectangle 2620"/>
          <p:cNvSpPr/>
          <p:nvPr/>
        </p:nvSpPr>
        <p:spPr>
          <a:xfrm>
            <a:off x="67818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22" name="Rectangle 2621"/>
          <p:cNvSpPr/>
          <p:nvPr/>
        </p:nvSpPr>
        <p:spPr>
          <a:xfrm>
            <a:off x="67818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23" name="Rectangle 2622"/>
          <p:cNvSpPr/>
          <p:nvPr/>
        </p:nvSpPr>
        <p:spPr>
          <a:xfrm>
            <a:off x="67818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24" name="Rectangle 2623"/>
          <p:cNvSpPr/>
          <p:nvPr/>
        </p:nvSpPr>
        <p:spPr>
          <a:xfrm>
            <a:off x="67818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25" name="Rectangle 2624"/>
          <p:cNvSpPr/>
          <p:nvPr/>
        </p:nvSpPr>
        <p:spPr>
          <a:xfrm>
            <a:off x="64770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26" name="Rectangle 2625"/>
          <p:cNvSpPr/>
          <p:nvPr/>
        </p:nvSpPr>
        <p:spPr>
          <a:xfrm>
            <a:off x="61722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27" name="Rectangle 2626"/>
          <p:cNvSpPr/>
          <p:nvPr/>
        </p:nvSpPr>
        <p:spPr>
          <a:xfrm>
            <a:off x="61722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28" name="Rectangle 2627"/>
          <p:cNvSpPr/>
          <p:nvPr/>
        </p:nvSpPr>
        <p:spPr>
          <a:xfrm>
            <a:off x="64770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29" name="Rectangle 2628"/>
          <p:cNvSpPr/>
          <p:nvPr/>
        </p:nvSpPr>
        <p:spPr>
          <a:xfrm>
            <a:off x="61722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30" name="Rectangle 2629"/>
          <p:cNvSpPr/>
          <p:nvPr/>
        </p:nvSpPr>
        <p:spPr>
          <a:xfrm>
            <a:off x="67818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31" name="Rectangle 2630"/>
          <p:cNvSpPr/>
          <p:nvPr/>
        </p:nvSpPr>
        <p:spPr>
          <a:xfrm>
            <a:off x="67818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32" name="Rectangle 2631"/>
          <p:cNvSpPr/>
          <p:nvPr/>
        </p:nvSpPr>
        <p:spPr>
          <a:xfrm>
            <a:off x="67818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33" name="Rectangle 2632"/>
          <p:cNvSpPr/>
          <p:nvPr/>
        </p:nvSpPr>
        <p:spPr>
          <a:xfrm rot="5400000">
            <a:off x="1219201" y="7010401"/>
            <a:ext cx="152398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4" name="Rectangle 2633"/>
          <p:cNvSpPr/>
          <p:nvPr/>
        </p:nvSpPr>
        <p:spPr>
          <a:xfrm rot="5400000">
            <a:off x="4419600" y="7467600"/>
            <a:ext cx="152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5" name="Rectangle 2634"/>
          <p:cNvSpPr/>
          <p:nvPr/>
        </p:nvSpPr>
        <p:spPr>
          <a:xfrm rot="5400000">
            <a:off x="7315200" y="7315201"/>
            <a:ext cx="152399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Rectangle 359"/>
          <p:cNvSpPr/>
          <p:nvPr/>
        </p:nvSpPr>
        <p:spPr>
          <a:xfrm>
            <a:off x="25146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362" name="Rectangle 361"/>
          <p:cNvSpPr/>
          <p:nvPr/>
        </p:nvSpPr>
        <p:spPr>
          <a:xfrm>
            <a:off x="28194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364" name="Rectangle 363"/>
          <p:cNvSpPr/>
          <p:nvPr/>
        </p:nvSpPr>
        <p:spPr>
          <a:xfrm>
            <a:off x="28194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365" name="Rectangle 364"/>
          <p:cNvSpPr/>
          <p:nvPr/>
        </p:nvSpPr>
        <p:spPr>
          <a:xfrm>
            <a:off x="25146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366" name="Rectangle 365"/>
          <p:cNvSpPr/>
          <p:nvPr/>
        </p:nvSpPr>
        <p:spPr>
          <a:xfrm>
            <a:off x="25146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372" name="Rectangle 371"/>
          <p:cNvSpPr/>
          <p:nvPr/>
        </p:nvSpPr>
        <p:spPr>
          <a:xfrm>
            <a:off x="31242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374" name="Rectangle 373"/>
          <p:cNvSpPr/>
          <p:nvPr/>
        </p:nvSpPr>
        <p:spPr>
          <a:xfrm>
            <a:off x="34290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404" name="Rectangle 403"/>
          <p:cNvSpPr/>
          <p:nvPr/>
        </p:nvSpPr>
        <p:spPr>
          <a:xfrm>
            <a:off x="25146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410" name="Rectangle 409"/>
          <p:cNvSpPr/>
          <p:nvPr/>
        </p:nvSpPr>
        <p:spPr>
          <a:xfrm>
            <a:off x="2514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448" name="Rectangle 447"/>
          <p:cNvSpPr/>
          <p:nvPr/>
        </p:nvSpPr>
        <p:spPr>
          <a:xfrm>
            <a:off x="9906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454" name="Rectangle 453"/>
          <p:cNvSpPr/>
          <p:nvPr/>
        </p:nvSpPr>
        <p:spPr>
          <a:xfrm>
            <a:off x="9906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492" name="Rectangle 491"/>
          <p:cNvSpPr/>
          <p:nvPr/>
        </p:nvSpPr>
        <p:spPr>
          <a:xfrm>
            <a:off x="9906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498" name="Rectangle 497"/>
          <p:cNvSpPr/>
          <p:nvPr/>
        </p:nvSpPr>
        <p:spPr>
          <a:xfrm>
            <a:off x="990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8" name="Rectangle 887"/>
          <p:cNvSpPr/>
          <p:nvPr/>
        </p:nvSpPr>
        <p:spPr>
          <a:xfrm>
            <a:off x="990600" y="533400"/>
            <a:ext cx="64008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9" name="Rectangle 888"/>
          <p:cNvSpPr/>
          <p:nvPr/>
        </p:nvSpPr>
        <p:spPr>
          <a:xfrm>
            <a:off x="685799" y="533400"/>
            <a:ext cx="154093" cy="693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0" name="Rectangle 889"/>
          <p:cNvSpPr/>
          <p:nvPr/>
        </p:nvSpPr>
        <p:spPr>
          <a:xfrm>
            <a:off x="7543800" y="533400"/>
            <a:ext cx="154093" cy="693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2" name="Rectangle 1491"/>
          <p:cNvSpPr/>
          <p:nvPr/>
        </p:nvSpPr>
        <p:spPr>
          <a:xfrm>
            <a:off x="28194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94" name="Rectangle 1493"/>
          <p:cNvSpPr/>
          <p:nvPr/>
        </p:nvSpPr>
        <p:spPr>
          <a:xfrm>
            <a:off x="28194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96" name="Rectangle 1495"/>
          <p:cNvSpPr/>
          <p:nvPr/>
        </p:nvSpPr>
        <p:spPr>
          <a:xfrm>
            <a:off x="31242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97" name="Rectangle 1496"/>
          <p:cNvSpPr/>
          <p:nvPr/>
        </p:nvSpPr>
        <p:spPr>
          <a:xfrm>
            <a:off x="28194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01" name="Rectangle 1500"/>
          <p:cNvSpPr/>
          <p:nvPr/>
        </p:nvSpPr>
        <p:spPr>
          <a:xfrm>
            <a:off x="31242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03" name="Rectangle 1502"/>
          <p:cNvSpPr/>
          <p:nvPr/>
        </p:nvSpPr>
        <p:spPr>
          <a:xfrm>
            <a:off x="34290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37" name="Rectangle 1536"/>
          <p:cNvSpPr/>
          <p:nvPr/>
        </p:nvSpPr>
        <p:spPr>
          <a:xfrm>
            <a:off x="28194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39" name="Rectangle 1538"/>
          <p:cNvSpPr/>
          <p:nvPr/>
        </p:nvSpPr>
        <p:spPr>
          <a:xfrm>
            <a:off x="28194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40" name="Rectangle 1539"/>
          <p:cNvSpPr/>
          <p:nvPr/>
        </p:nvSpPr>
        <p:spPr>
          <a:xfrm>
            <a:off x="2514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47" name="Rectangle 1546"/>
          <p:cNvSpPr/>
          <p:nvPr/>
        </p:nvSpPr>
        <p:spPr>
          <a:xfrm>
            <a:off x="31242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49" name="Rectangle 1548"/>
          <p:cNvSpPr/>
          <p:nvPr/>
        </p:nvSpPr>
        <p:spPr>
          <a:xfrm>
            <a:off x="3429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48" name="Rectangle 547"/>
          <p:cNvSpPr/>
          <p:nvPr/>
        </p:nvSpPr>
        <p:spPr>
          <a:xfrm>
            <a:off x="9906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49" name="Rectangle 548"/>
          <p:cNvSpPr/>
          <p:nvPr/>
        </p:nvSpPr>
        <p:spPr>
          <a:xfrm>
            <a:off x="28194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50" name="Rectangle 549"/>
          <p:cNvSpPr/>
          <p:nvPr/>
        </p:nvSpPr>
        <p:spPr>
          <a:xfrm>
            <a:off x="2514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51" name="Rectangle 550"/>
          <p:cNvSpPr/>
          <p:nvPr/>
        </p:nvSpPr>
        <p:spPr>
          <a:xfrm>
            <a:off x="2514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53" name="Rectangle 552"/>
          <p:cNvSpPr/>
          <p:nvPr/>
        </p:nvSpPr>
        <p:spPr>
          <a:xfrm>
            <a:off x="25146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73" name="Rectangle 572"/>
          <p:cNvSpPr/>
          <p:nvPr/>
        </p:nvSpPr>
        <p:spPr>
          <a:xfrm>
            <a:off x="2514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77" name="Rectangle 576"/>
          <p:cNvSpPr/>
          <p:nvPr/>
        </p:nvSpPr>
        <p:spPr>
          <a:xfrm>
            <a:off x="31242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78" name="Rectangle 577"/>
          <p:cNvSpPr/>
          <p:nvPr/>
        </p:nvSpPr>
        <p:spPr>
          <a:xfrm>
            <a:off x="28194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87" name="Rectangle 686"/>
          <p:cNvSpPr/>
          <p:nvPr/>
        </p:nvSpPr>
        <p:spPr>
          <a:xfrm>
            <a:off x="25146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90" name="Rectangle 689"/>
          <p:cNvSpPr/>
          <p:nvPr/>
        </p:nvSpPr>
        <p:spPr>
          <a:xfrm>
            <a:off x="34290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93" name="Rectangle 692"/>
          <p:cNvSpPr/>
          <p:nvPr/>
        </p:nvSpPr>
        <p:spPr>
          <a:xfrm>
            <a:off x="2514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08" name="Rectangle 707"/>
          <p:cNvSpPr/>
          <p:nvPr/>
        </p:nvSpPr>
        <p:spPr>
          <a:xfrm>
            <a:off x="34290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22" name="Rectangle 721"/>
          <p:cNvSpPr/>
          <p:nvPr/>
        </p:nvSpPr>
        <p:spPr>
          <a:xfrm>
            <a:off x="34290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4" name="Rectangle 1013"/>
          <p:cNvSpPr/>
          <p:nvPr/>
        </p:nvSpPr>
        <p:spPr>
          <a:xfrm>
            <a:off x="1905000" y="2590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5" name="Rectangle 1014"/>
          <p:cNvSpPr/>
          <p:nvPr/>
        </p:nvSpPr>
        <p:spPr>
          <a:xfrm>
            <a:off x="16002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6" name="Rectangle 1015"/>
          <p:cNvSpPr/>
          <p:nvPr/>
        </p:nvSpPr>
        <p:spPr>
          <a:xfrm>
            <a:off x="19050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7" name="Rectangle 1016"/>
          <p:cNvSpPr/>
          <p:nvPr/>
        </p:nvSpPr>
        <p:spPr>
          <a:xfrm>
            <a:off x="16002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8" name="Rectangle 1017"/>
          <p:cNvSpPr/>
          <p:nvPr/>
        </p:nvSpPr>
        <p:spPr>
          <a:xfrm>
            <a:off x="19050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9" name="Rectangle 1018"/>
          <p:cNvSpPr/>
          <p:nvPr/>
        </p:nvSpPr>
        <p:spPr>
          <a:xfrm>
            <a:off x="16002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0" name="Rectangle 1019"/>
          <p:cNvSpPr/>
          <p:nvPr/>
        </p:nvSpPr>
        <p:spPr>
          <a:xfrm>
            <a:off x="19050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1" name="Rectangle 1020"/>
          <p:cNvSpPr/>
          <p:nvPr/>
        </p:nvSpPr>
        <p:spPr>
          <a:xfrm>
            <a:off x="16002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3" name="Rectangle 1022"/>
          <p:cNvSpPr/>
          <p:nvPr/>
        </p:nvSpPr>
        <p:spPr>
          <a:xfrm>
            <a:off x="28194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38" name="Rectangle 1037"/>
          <p:cNvSpPr/>
          <p:nvPr/>
        </p:nvSpPr>
        <p:spPr>
          <a:xfrm>
            <a:off x="16002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39" name="Rectangle 1038"/>
          <p:cNvSpPr/>
          <p:nvPr/>
        </p:nvSpPr>
        <p:spPr>
          <a:xfrm>
            <a:off x="28194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8" name="Rectangle 1047"/>
          <p:cNvSpPr/>
          <p:nvPr/>
        </p:nvSpPr>
        <p:spPr>
          <a:xfrm>
            <a:off x="16002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9" name="Rectangle 1048"/>
          <p:cNvSpPr/>
          <p:nvPr/>
        </p:nvSpPr>
        <p:spPr>
          <a:xfrm>
            <a:off x="19050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51" name="Rectangle 1050"/>
          <p:cNvSpPr/>
          <p:nvPr/>
        </p:nvSpPr>
        <p:spPr>
          <a:xfrm>
            <a:off x="28194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3" name="Rectangle 1072"/>
          <p:cNvSpPr/>
          <p:nvPr/>
        </p:nvSpPr>
        <p:spPr>
          <a:xfrm>
            <a:off x="2209800" y="2590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5" name="Rectangle 1074"/>
          <p:cNvSpPr/>
          <p:nvPr/>
        </p:nvSpPr>
        <p:spPr>
          <a:xfrm>
            <a:off x="22098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7" name="Rectangle 1076"/>
          <p:cNvSpPr/>
          <p:nvPr/>
        </p:nvSpPr>
        <p:spPr>
          <a:xfrm>
            <a:off x="22098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9" name="Rectangle 1078"/>
          <p:cNvSpPr/>
          <p:nvPr/>
        </p:nvSpPr>
        <p:spPr>
          <a:xfrm>
            <a:off x="22098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0" name="Rectangle 1079"/>
          <p:cNvSpPr/>
          <p:nvPr/>
        </p:nvSpPr>
        <p:spPr>
          <a:xfrm>
            <a:off x="25146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6" name="Rectangle 1095"/>
          <p:cNvSpPr/>
          <p:nvPr/>
        </p:nvSpPr>
        <p:spPr>
          <a:xfrm>
            <a:off x="22098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6" name="Rectangle 1105"/>
          <p:cNvSpPr/>
          <p:nvPr/>
        </p:nvSpPr>
        <p:spPr>
          <a:xfrm>
            <a:off x="22098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8" name="Rectangle 1107"/>
          <p:cNvSpPr/>
          <p:nvPr/>
        </p:nvSpPr>
        <p:spPr>
          <a:xfrm>
            <a:off x="25146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07" name="Rectangle 1806"/>
          <p:cNvSpPr/>
          <p:nvPr/>
        </p:nvSpPr>
        <p:spPr>
          <a:xfrm>
            <a:off x="9906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808" name="Rectangle 1807"/>
          <p:cNvSpPr/>
          <p:nvPr/>
        </p:nvSpPr>
        <p:spPr>
          <a:xfrm>
            <a:off x="19050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09" name="Rectangle 1808"/>
          <p:cNvSpPr/>
          <p:nvPr/>
        </p:nvSpPr>
        <p:spPr>
          <a:xfrm>
            <a:off x="16002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0" name="Rectangle 1809"/>
          <p:cNvSpPr/>
          <p:nvPr/>
        </p:nvSpPr>
        <p:spPr>
          <a:xfrm>
            <a:off x="22098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1" name="Rectangle 1810"/>
          <p:cNvSpPr/>
          <p:nvPr/>
        </p:nvSpPr>
        <p:spPr>
          <a:xfrm>
            <a:off x="990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2" name="Rectangle 1811"/>
          <p:cNvSpPr/>
          <p:nvPr/>
        </p:nvSpPr>
        <p:spPr>
          <a:xfrm>
            <a:off x="9906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3" name="Rectangle 1812"/>
          <p:cNvSpPr/>
          <p:nvPr/>
        </p:nvSpPr>
        <p:spPr>
          <a:xfrm>
            <a:off x="990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4" name="Rectangle 1813"/>
          <p:cNvSpPr/>
          <p:nvPr/>
        </p:nvSpPr>
        <p:spPr>
          <a:xfrm>
            <a:off x="19050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5" name="Rectangle 1814"/>
          <p:cNvSpPr/>
          <p:nvPr/>
        </p:nvSpPr>
        <p:spPr>
          <a:xfrm>
            <a:off x="16002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6" name="Rectangle 1815"/>
          <p:cNvSpPr/>
          <p:nvPr/>
        </p:nvSpPr>
        <p:spPr>
          <a:xfrm>
            <a:off x="1905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7" name="Rectangle 1816"/>
          <p:cNvSpPr/>
          <p:nvPr/>
        </p:nvSpPr>
        <p:spPr>
          <a:xfrm>
            <a:off x="16002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8" name="Rectangle 1817"/>
          <p:cNvSpPr/>
          <p:nvPr/>
        </p:nvSpPr>
        <p:spPr>
          <a:xfrm>
            <a:off x="2209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9" name="Rectangle 1818"/>
          <p:cNvSpPr/>
          <p:nvPr/>
        </p:nvSpPr>
        <p:spPr>
          <a:xfrm>
            <a:off x="990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0" name="Rectangle 1819"/>
          <p:cNvSpPr/>
          <p:nvPr/>
        </p:nvSpPr>
        <p:spPr>
          <a:xfrm>
            <a:off x="2209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1" name="Rectangle 1820"/>
          <p:cNvSpPr/>
          <p:nvPr/>
        </p:nvSpPr>
        <p:spPr>
          <a:xfrm>
            <a:off x="22098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2" name="Rectangle 1821"/>
          <p:cNvSpPr/>
          <p:nvPr/>
        </p:nvSpPr>
        <p:spPr>
          <a:xfrm>
            <a:off x="2209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3" name="Rectangle 1822"/>
          <p:cNvSpPr/>
          <p:nvPr/>
        </p:nvSpPr>
        <p:spPr>
          <a:xfrm>
            <a:off x="22098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4" name="Rectangle 1823"/>
          <p:cNvSpPr/>
          <p:nvPr/>
        </p:nvSpPr>
        <p:spPr>
          <a:xfrm>
            <a:off x="2209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5" name="Rectangle 1824"/>
          <p:cNvSpPr/>
          <p:nvPr/>
        </p:nvSpPr>
        <p:spPr>
          <a:xfrm>
            <a:off x="19050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6" name="Rectangle 1825"/>
          <p:cNvSpPr/>
          <p:nvPr/>
        </p:nvSpPr>
        <p:spPr>
          <a:xfrm>
            <a:off x="16002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7" name="Rectangle 1826"/>
          <p:cNvSpPr/>
          <p:nvPr/>
        </p:nvSpPr>
        <p:spPr>
          <a:xfrm>
            <a:off x="16002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8" name="Rectangle 1827"/>
          <p:cNvSpPr/>
          <p:nvPr/>
        </p:nvSpPr>
        <p:spPr>
          <a:xfrm>
            <a:off x="19050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9" name="Rectangle 1828"/>
          <p:cNvSpPr/>
          <p:nvPr/>
        </p:nvSpPr>
        <p:spPr>
          <a:xfrm>
            <a:off x="16002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0" name="Rectangle 1829"/>
          <p:cNvSpPr/>
          <p:nvPr/>
        </p:nvSpPr>
        <p:spPr>
          <a:xfrm>
            <a:off x="22098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1" name="Rectangle 1830"/>
          <p:cNvSpPr/>
          <p:nvPr/>
        </p:nvSpPr>
        <p:spPr>
          <a:xfrm>
            <a:off x="22098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2" name="Rectangle 1831"/>
          <p:cNvSpPr/>
          <p:nvPr/>
        </p:nvSpPr>
        <p:spPr>
          <a:xfrm>
            <a:off x="22098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4" name="Rectangle 1843"/>
          <p:cNvSpPr/>
          <p:nvPr/>
        </p:nvSpPr>
        <p:spPr>
          <a:xfrm>
            <a:off x="9906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1845" name="Rectangle 1844"/>
          <p:cNvSpPr/>
          <p:nvPr/>
        </p:nvSpPr>
        <p:spPr>
          <a:xfrm>
            <a:off x="9906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6" name="Rectangle 1845"/>
          <p:cNvSpPr/>
          <p:nvPr/>
        </p:nvSpPr>
        <p:spPr>
          <a:xfrm>
            <a:off x="9906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7" name="Rectangle 1846"/>
          <p:cNvSpPr/>
          <p:nvPr/>
        </p:nvSpPr>
        <p:spPr>
          <a:xfrm>
            <a:off x="990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2" name="Rectangle 1861"/>
          <p:cNvSpPr/>
          <p:nvPr/>
        </p:nvSpPr>
        <p:spPr>
          <a:xfrm>
            <a:off x="9906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0" name="Rectangle 1879"/>
          <p:cNvSpPr/>
          <p:nvPr/>
        </p:nvSpPr>
        <p:spPr>
          <a:xfrm>
            <a:off x="1905000" y="5029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1" name="Rectangle 1880"/>
          <p:cNvSpPr/>
          <p:nvPr/>
        </p:nvSpPr>
        <p:spPr>
          <a:xfrm>
            <a:off x="16002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2" name="Rectangle 1881"/>
          <p:cNvSpPr/>
          <p:nvPr/>
        </p:nvSpPr>
        <p:spPr>
          <a:xfrm>
            <a:off x="19050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3" name="Rectangle 1882"/>
          <p:cNvSpPr/>
          <p:nvPr/>
        </p:nvSpPr>
        <p:spPr>
          <a:xfrm>
            <a:off x="16002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4" name="Rectangle 1883"/>
          <p:cNvSpPr/>
          <p:nvPr/>
        </p:nvSpPr>
        <p:spPr>
          <a:xfrm>
            <a:off x="19050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5" name="Rectangle 1884"/>
          <p:cNvSpPr/>
          <p:nvPr/>
        </p:nvSpPr>
        <p:spPr>
          <a:xfrm>
            <a:off x="16002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6" name="Rectangle 1885"/>
          <p:cNvSpPr/>
          <p:nvPr/>
        </p:nvSpPr>
        <p:spPr>
          <a:xfrm>
            <a:off x="19050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7" name="Rectangle 1886"/>
          <p:cNvSpPr/>
          <p:nvPr/>
        </p:nvSpPr>
        <p:spPr>
          <a:xfrm>
            <a:off x="16002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0" name="Rectangle 1889"/>
          <p:cNvSpPr/>
          <p:nvPr/>
        </p:nvSpPr>
        <p:spPr>
          <a:xfrm>
            <a:off x="16002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2" name="Rectangle 1891"/>
          <p:cNvSpPr/>
          <p:nvPr/>
        </p:nvSpPr>
        <p:spPr>
          <a:xfrm>
            <a:off x="16002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3" name="Rectangle 1892"/>
          <p:cNvSpPr/>
          <p:nvPr/>
        </p:nvSpPr>
        <p:spPr>
          <a:xfrm>
            <a:off x="19050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6" name="Rectangle 1895"/>
          <p:cNvSpPr/>
          <p:nvPr/>
        </p:nvSpPr>
        <p:spPr>
          <a:xfrm>
            <a:off x="2209800" y="5029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7" name="Rectangle 1896"/>
          <p:cNvSpPr/>
          <p:nvPr/>
        </p:nvSpPr>
        <p:spPr>
          <a:xfrm>
            <a:off x="22098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8" name="Rectangle 1897"/>
          <p:cNvSpPr/>
          <p:nvPr/>
        </p:nvSpPr>
        <p:spPr>
          <a:xfrm>
            <a:off x="22098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9" name="Rectangle 1898"/>
          <p:cNvSpPr/>
          <p:nvPr/>
        </p:nvSpPr>
        <p:spPr>
          <a:xfrm>
            <a:off x="22098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2" name="Rectangle 1901"/>
          <p:cNvSpPr/>
          <p:nvPr/>
        </p:nvSpPr>
        <p:spPr>
          <a:xfrm>
            <a:off x="22098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4" name="Rectangle 1903"/>
          <p:cNvSpPr/>
          <p:nvPr/>
        </p:nvSpPr>
        <p:spPr>
          <a:xfrm>
            <a:off x="22098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7" name="Rectangle 1906"/>
          <p:cNvSpPr/>
          <p:nvPr/>
        </p:nvSpPr>
        <p:spPr>
          <a:xfrm>
            <a:off x="9906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908" name="Rectangle 1907"/>
          <p:cNvSpPr/>
          <p:nvPr/>
        </p:nvSpPr>
        <p:spPr>
          <a:xfrm>
            <a:off x="19050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9" name="Rectangle 1908"/>
          <p:cNvSpPr/>
          <p:nvPr/>
        </p:nvSpPr>
        <p:spPr>
          <a:xfrm>
            <a:off x="16002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0" name="Rectangle 1909"/>
          <p:cNvSpPr/>
          <p:nvPr/>
        </p:nvSpPr>
        <p:spPr>
          <a:xfrm>
            <a:off x="22098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1" name="Rectangle 1910"/>
          <p:cNvSpPr/>
          <p:nvPr/>
        </p:nvSpPr>
        <p:spPr>
          <a:xfrm>
            <a:off x="9906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2" name="Rectangle 1911"/>
          <p:cNvSpPr/>
          <p:nvPr/>
        </p:nvSpPr>
        <p:spPr>
          <a:xfrm>
            <a:off x="9906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3" name="Rectangle 1912"/>
          <p:cNvSpPr/>
          <p:nvPr/>
        </p:nvSpPr>
        <p:spPr>
          <a:xfrm>
            <a:off x="990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4" name="Rectangle 1913"/>
          <p:cNvSpPr/>
          <p:nvPr/>
        </p:nvSpPr>
        <p:spPr>
          <a:xfrm>
            <a:off x="1905000" y="3810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5" name="Rectangle 1914"/>
          <p:cNvSpPr/>
          <p:nvPr/>
        </p:nvSpPr>
        <p:spPr>
          <a:xfrm>
            <a:off x="16002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6" name="Rectangle 1915"/>
          <p:cNvSpPr/>
          <p:nvPr/>
        </p:nvSpPr>
        <p:spPr>
          <a:xfrm>
            <a:off x="19050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7" name="Rectangle 1916"/>
          <p:cNvSpPr/>
          <p:nvPr/>
        </p:nvSpPr>
        <p:spPr>
          <a:xfrm>
            <a:off x="16002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8" name="Rectangle 1917"/>
          <p:cNvSpPr/>
          <p:nvPr/>
        </p:nvSpPr>
        <p:spPr>
          <a:xfrm>
            <a:off x="22098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9" name="Rectangle 1918"/>
          <p:cNvSpPr/>
          <p:nvPr/>
        </p:nvSpPr>
        <p:spPr>
          <a:xfrm>
            <a:off x="990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0" name="Rectangle 1919"/>
          <p:cNvSpPr/>
          <p:nvPr/>
        </p:nvSpPr>
        <p:spPr>
          <a:xfrm>
            <a:off x="22098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1" name="Rectangle 1920"/>
          <p:cNvSpPr/>
          <p:nvPr/>
        </p:nvSpPr>
        <p:spPr>
          <a:xfrm>
            <a:off x="22098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2" name="Rectangle 1921"/>
          <p:cNvSpPr/>
          <p:nvPr/>
        </p:nvSpPr>
        <p:spPr>
          <a:xfrm>
            <a:off x="22098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3" name="Rectangle 1922"/>
          <p:cNvSpPr/>
          <p:nvPr/>
        </p:nvSpPr>
        <p:spPr>
          <a:xfrm>
            <a:off x="2209800" y="3810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4" name="Rectangle 1923"/>
          <p:cNvSpPr/>
          <p:nvPr/>
        </p:nvSpPr>
        <p:spPr>
          <a:xfrm>
            <a:off x="22098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5" name="Rectangle 1924"/>
          <p:cNvSpPr/>
          <p:nvPr/>
        </p:nvSpPr>
        <p:spPr>
          <a:xfrm>
            <a:off x="19050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6" name="Rectangle 1925"/>
          <p:cNvSpPr/>
          <p:nvPr/>
        </p:nvSpPr>
        <p:spPr>
          <a:xfrm>
            <a:off x="16002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7" name="Rectangle 1926"/>
          <p:cNvSpPr/>
          <p:nvPr/>
        </p:nvSpPr>
        <p:spPr>
          <a:xfrm>
            <a:off x="16002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8" name="Rectangle 1927"/>
          <p:cNvSpPr/>
          <p:nvPr/>
        </p:nvSpPr>
        <p:spPr>
          <a:xfrm>
            <a:off x="19050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9" name="Rectangle 1928"/>
          <p:cNvSpPr/>
          <p:nvPr/>
        </p:nvSpPr>
        <p:spPr>
          <a:xfrm>
            <a:off x="16002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0" name="Rectangle 1929"/>
          <p:cNvSpPr/>
          <p:nvPr/>
        </p:nvSpPr>
        <p:spPr>
          <a:xfrm>
            <a:off x="22098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1" name="Rectangle 1930"/>
          <p:cNvSpPr/>
          <p:nvPr/>
        </p:nvSpPr>
        <p:spPr>
          <a:xfrm>
            <a:off x="22098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2" name="Rectangle 1931"/>
          <p:cNvSpPr/>
          <p:nvPr/>
        </p:nvSpPr>
        <p:spPr>
          <a:xfrm>
            <a:off x="22098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7" name="Rectangle 1936"/>
          <p:cNvSpPr/>
          <p:nvPr/>
        </p:nvSpPr>
        <p:spPr>
          <a:xfrm>
            <a:off x="52578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8" name="Rectangle 1937"/>
          <p:cNvSpPr/>
          <p:nvPr/>
        </p:nvSpPr>
        <p:spPr>
          <a:xfrm>
            <a:off x="49530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1940" name="Rectangle 1939"/>
          <p:cNvSpPr/>
          <p:nvPr/>
        </p:nvSpPr>
        <p:spPr>
          <a:xfrm>
            <a:off x="55626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41" name="Rectangle 1940"/>
          <p:cNvSpPr/>
          <p:nvPr/>
        </p:nvSpPr>
        <p:spPr>
          <a:xfrm>
            <a:off x="58674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0" name="Rectangle 1949"/>
          <p:cNvSpPr/>
          <p:nvPr/>
        </p:nvSpPr>
        <p:spPr>
          <a:xfrm>
            <a:off x="52578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1" name="Rectangle 1950"/>
          <p:cNvSpPr/>
          <p:nvPr/>
        </p:nvSpPr>
        <p:spPr>
          <a:xfrm>
            <a:off x="55626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2" name="Rectangle 1951"/>
          <p:cNvSpPr/>
          <p:nvPr/>
        </p:nvSpPr>
        <p:spPr>
          <a:xfrm>
            <a:off x="52578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3" name="Rectangle 1952"/>
          <p:cNvSpPr/>
          <p:nvPr/>
        </p:nvSpPr>
        <p:spPr>
          <a:xfrm>
            <a:off x="55626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4" name="Rectangle 1953"/>
          <p:cNvSpPr/>
          <p:nvPr/>
        </p:nvSpPr>
        <p:spPr>
          <a:xfrm>
            <a:off x="58674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8" name="Rectangle 1957"/>
          <p:cNvSpPr/>
          <p:nvPr/>
        </p:nvSpPr>
        <p:spPr>
          <a:xfrm>
            <a:off x="5257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9" name="Rectangle 1958"/>
          <p:cNvSpPr/>
          <p:nvPr/>
        </p:nvSpPr>
        <p:spPr>
          <a:xfrm>
            <a:off x="4953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0" name="Rectangle 1959"/>
          <p:cNvSpPr/>
          <p:nvPr/>
        </p:nvSpPr>
        <p:spPr>
          <a:xfrm>
            <a:off x="5562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1" name="Rectangle 1960"/>
          <p:cNvSpPr/>
          <p:nvPr/>
        </p:nvSpPr>
        <p:spPr>
          <a:xfrm>
            <a:off x="58674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3" name="Rectangle 1962"/>
          <p:cNvSpPr/>
          <p:nvPr/>
        </p:nvSpPr>
        <p:spPr>
          <a:xfrm>
            <a:off x="52578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5" name="Rectangle 1964"/>
          <p:cNvSpPr/>
          <p:nvPr/>
        </p:nvSpPr>
        <p:spPr>
          <a:xfrm>
            <a:off x="4953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7" name="Rectangle 1966"/>
          <p:cNvSpPr/>
          <p:nvPr/>
        </p:nvSpPr>
        <p:spPr>
          <a:xfrm>
            <a:off x="49530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9" name="Rectangle 1968"/>
          <p:cNvSpPr/>
          <p:nvPr/>
        </p:nvSpPr>
        <p:spPr>
          <a:xfrm>
            <a:off x="4953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71" name="Rectangle 1970"/>
          <p:cNvSpPr/>
          <p:nvPr/>
        </p:nvSpPr>
        <p:spPr>
          <a:xfrm>
            <a:off x="55626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72" name="Rectangle 1971"/>
          <p:cNvSpPr/>
          <p:nvPr/>
        </p:nvSpPr>
        <p:spPr>
          <a:xfrm>
            <a:off x="52578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73" name="Rectangle 1972"/>
          <p:cNvSpPr/>
          <p:nvPr/>
        </p:nvSpPr>
        <p:spPr>
          <a:xfrm>
            <a:off x="49530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75" name="Rectangle 1974"/>
          <p:cNvSpPr/>
          <p:nvPr/>
        </p:nvSpPr>
        <p:spPr>
          <a:xfrm>
            <a:off x="58674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76" name="Rectangle 1975"/>
          <p:cNvSpPr/>
          <p:nvPr/>
        </p:nvSpPr>
        <p:spPr>
          <a:xfrm>
            <a:off x="4953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78" name="Rectangle 1977"/>
          <p:cNvSpPr/>
          <p:nvPr/>
        </p:nvSpPr>
        <p:spPr>
          <a:xfrm>
            <a:off x="58674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79" name="Rectangle 1978"/>
          <p:cNvSpPr/>
          <p:nvPr/>
        </p:nvSpPr>
        <p:spPr>
          <a:xfrm>
            <a:off x="58674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00" name="Rectangle 1999"/>
          <p:cNvSpPr/>
          <p:nvPr/>
        </p:nvSpPr>
        <p:spPr>
          <a:xfrm>
            <a:off x="49530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05" name="Rectangle 2004"/>
          <p:cNvSpPr/>
          <p:nvPr/>
        </p:nvSpPr>
        <p:spPr>
          <a:xfrm>
            <a:off x="49530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07" name="Rectangle 2006"/>
          <p:cNvSpPr/>
          <p:nvPr/>
        </p:nvSpPr>
        <p:spPr>
          <a:xfrm>
            <a:off x="37338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008" name="Rectangle 2007"/>
          <p:cNvSpPr/>
          <p:nvPr/>
        </p:nvSpPr>
        <p:spPr>
          <a:xfrm>
            <a:off x="43434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09" name="Rectangle 2008"/>
          <p:cNvSpPr/>
          <p:nvPr/>
        </p:nvSpPr>
        <p:spPr>
          <a:xfrm>
            <a:off x="40386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10" name="Rectangle 2009"/>
          <p:cNvSpPr/>
          <p:nvPr/>
        </p:nvSpPr>
        <p:spPr>
          <a:xfrm>
            <a:off x="46482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11" name="Rectangle 2010"/>
          <p:cNvSpPr/>
          <p:nvPr/>
        </p:nvSpPr>
        <p:spPr>
          <a:xfrm>
            <a:off x="3733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12" name="Rectangle 2011"/>
          <p:cNvSpPr/>
          <p:nvPr/>
        </p:nvSpPr>
        <p:spPr>
          <a:xfrm>
            <a:off x="37338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13" name="Rectangle 2012"/>
          <p:cNvSpPr/>
          <p:nvPr/>
        </p:nvSpPr>
        <p:spPr>
          <a:xfrm>
            <a:off x="37338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14" name="Rectangle 2013"/>
          <p:cNvSpPr/>
          <p:nvPr/>
        </p:nvSpPr>
        <p:spPr>
          <a:xfrm>
            <a:off x="43434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15" name="Rectangle 2014"/>
          <p:cNvSpPr/>
          <p:nvPr/>
        </p:nvSpPr>
        <p:spPr>
          <a:xfrm>
            <a:off x="40386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16" name="Rectangle 2015"/>
          <p:cNvSpPr/>
          <p:nvPr/>
        </p:nvSpPr>
        <p:spPr>
          <a:xfrm>
            <a:off x="43434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17" name="Rectangle 2016"/>
          <p:cNvSpPr/>
          <p:nvPr/>
        </p:nvSpPr>
        <p:spPr>
          <a:xfrm>
            <a:off x="4038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18" name="Rectangle 2017"/>
          <p:cNvSpPr/>
          <p:nvPr/>
        </p:nvSpPr>
        <p:spPr>
          <a:xfrm>
            <a:off x="46482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19" name="Rectangle 2018"/>
          <p:cNvSpPr/>
          <p:nvPr/>
        </p:nvSpPr>
        <p:spPr>
          <a:xfrm>
            <a:off x="37338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20" name="Rectangle 2019"/>
          <p:cNvSpPr/>
          <p:nvPr/>
        </p:nvSpPr>
        <p:spPr>
          <a:xfrm>
            <a:off x="46482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21" name="Rectangle 2020"/>
          <p:cNvSpPr/>
          <p:nvPr/>
        </p:nvSpPr>
        <p:spPr>
          <a:xfrm>
            <a:off x="46482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22" name="Rectangle 2021"/>
          <p:cNvSpPr/>
          <p:nvPr/>
        </p:nvSpPr>
        <p:spPr>
          <a:xfrm>
            <a:off x="46482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23" name="Rectangle 2022"/>
          <p:cNvSpPr/>
          <p:nvPr/>
        </p:nvSpPr>
        <p:spPr>
          <a:xfrm>
            <a:off x="46482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24" name="Rectangle 2023"/>
          <p:cNvSpPr/>
          <p:nvPr/>
        </p:nvSpPr>
        <p:spPr>
          <a:xfrm>
            <a:off x="46482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25" name="Rectangle 2024"/>
          <p:cNvSpPr/>
          <p:nvPr/>
        </p:nvSpPr>
        <p:spPr>
          <a:xfrm>
            <a:off x="43434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26" name="Rectangle 2025"/>
          <p:cNvSpPr/>
          <p:nvPr/>
        </p:nvSpPr>
        <p:spPr>
          <a:xfrm>
            <a:off x="40386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27" name="Rectangle 2026"/>
          <p:cNvSpPr/>
          <p:nvPr/>
        </p:nvSpPr>
        <p:spPr>
          <a:xfrm>
            <a:off x="40386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28" name="Rectangle 2027"/>
          <p:cNvSpPr/>
          <p:nvPr/>
        </p:nvSpPr>
        <p:spPr>
          <a:xfrm>
            <a:off x="43434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29" name="Rectangle 2028"/>
          <p:cNvSpPr/>
          <p:nvPr/>
        </p:nvSpPr>
        <p:spPr>
          <a:xfrm>
            <a:off x="40386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30" name="Rectangle 2029"/>
          <p:cNvSpPr/>
          <p:nvPr/>
        </p:nvSpPr>
        <p:spPr>
          <a:xfrm>
            <a:off x="46482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31" name="Rectangle 2030"/>
          <p:cNvSpPr/>
          <p:nvPr/>
        </p:nvSpPr>
        <p:spPr>
          <a:xfrm>
            <a:off x="46482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32" name="Rectangle 2031"/>
          <p:cNvSpPr/>
          <p:nvPr/>
        </p:nvSpPr>
        <p:spPr>
          <a:xfrm>
            <a:off x="46482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33" name="Rectangle 2132"/>
          <p:cNvSpPr/>
          <p:nvPr/>
        </p:nvSpPr>
        <p:spPr>
          <a:xfrm>
            <a:off x="2514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134" name="Rectangle 2133"/>
          <p:cNvSpPr/>
          <p:nvPr/>
        </p:nvSpPr>
        <p:spPr>
          <a:xfrm>
            <a:off x="3124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35" name="Rectangle 2134"/>
          <p:cNvSpPr/>
          <p:nvPr/>
        </p:nvSpPr>
        <p:spPr>
          <a:xfrm>
            <a:off x="2819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36" name="Rectangle 2135"/>
          <p:cNvSpPr/>
          <p:nvPr/>
        </p:nvSpPr>
        <p:spPr>
          <a:xfrm>
            <a:off x="3429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39" name="Rectangle 2138"/>
          <p:cNvSpPr/>
          <p:nvPr/>
        </p:nvSpPr>
        <p:spPr>
          <a:xfrm>
            <a:off x="2514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44" name="Rectangle 2143"/>
          <p:cNvSpPr/>
          <p:nvPr/>
        </p:nvSpPr>
        <p:spPr>
          <a:xfrm>
            <a:off x="990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2145" name="Rectangle 2144"/>
          <p:cNvSpPr/>
          <p:nvPr/>
        </p:nvSpPr>
        <p:spPr>
          <a:xfrm>
            <a:off x="990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0" name="Rectangle 2149"/>
          <p:cNvSpPr/>
          <p:nvPr/>
        </p:nvSpPr>
        <p:spPr>
          <a:xfrm>
            <a:off x="28194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1" name="Rectangle 2150"/>
          <p:cNvSpPr/>
          <p:nvPr/>
        </p:nvSpPr>
        <p:spPr>
          <a:xfrm>
            <a:off x="31242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2" name="Rectangle 2151"/>
          <p:cNvSpPr/>
          <p:nvPr/>
        </p:nvSpPr>
        <p:spPr>
          <a:xfrm>
            <a:off x="28194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3" name="Rectangle 2152"/>
          <p:cNvSpPr/>
          <p:nvPr/>
        </p:nvSpPr>
        <p:spPr>
          <a:xfrm>
            <a:off x="31242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4" name="Rectangle 2153"/>
          <p:cNvSpPr/>
          <p:nvPr/>
        </p:nvSpPr>
        <p:spPr>
          <a:xfrm>
            <a:off x="34290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5" name="Rectangle 2154"/>
          <p:cNvSpPr/>
          <p:nvPr/>
        </p:nvSpPr>
        <p:spPr>
          <a:xfrm>
            <a:off x="3124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6" name="Rectangle 2155"/>
          <p:cNvSpPr/>
          <p:nvPr/>
        </p:nvSpPr>
        <p:spPr>
          <a:xfrm>
            <a:off x="28194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7" name="Rectangle 2156"/>
          <p:cNvSpPr/>
          <p:nvPr/>
        </p:nvSpPr>
        <p:spPr>
          <a:xfrm>
            <a:off x="34290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2" name="Rectangle 2161"/>
          <p:cNvSpPr/>
          <p:nvPr/>
        </p:nvSpPr>
        <p:spPr>
          <a:xfrm>
            <a:off x="990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3" name="Rectangle 2162"/>
          <p:cNvSpPr/>
          <p:nvPr/>
        </p:nvSpPr>
        <p:spPr>
          <a:xfrm>
            <a:off x="28194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6" name="Rectangle 2165"/>
          <p:cNvSpPr/>
          <p:nvPr/>
        </p:nvSpPr>
        <p:spPr>
          <a:xfrm>
            <a:off x="34290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8" name="Rectangle 2167"/>
          <p:cNvSpPr/>
          <p:nvPr/>
        </p:nvSpPr>
        <p:spPr>
          <a:xfrm>
            <a:off x="3429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0" name="Rectangle 2169"/>
          <p:cNvSpPr/>
          <p:nvPr/>
        </p:nvSpPr>
        <p:spPr>
          <a:xfrm>
            <a:off x="34290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1" name="Rectangle 2170"/>
          <p:cNvSpPr/>
          <p:nvPr/>
        </p:nvSpPr>
        <p:spPr>
          <a:xfrm>
            <a:off x="31242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2" name="Rectangle 2171"/>
          <p:cNvSpPr/>
          <p:nvPr/>
        </p:nvSpPr>
        <p:spPr>
          <a:xfrm>
            <a:off x="28194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3" name="Rectangle 2172"/>
          <p:cNvSpPr/>
          <p:nvPr/>
        </p:nvSpPr>
        <p:spPr>
          <a:xfrm>
            <a:off x="25146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5" name="Rectangle 2174"/>
          <p:cNvSpPr/>
          <p:nvPr/>
        </p:nvSpPr>
        <p:spPr>
          <a:xfrm>
            <a:off x="34290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7" name="Rectangle 2176"/>
          <p:cNvSpPr/>
          <p:nvPr/>
        </p:nvSpPr>
        <p:spPr>
          <a:xfrm>
            <a:off x="34290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8" name="Rectangle 2177"/>
          <p:cNvSpPr/>
          <p:nvPr/>
        </p:nvSpPr>
        <p:spPr>
          <a:xfrm>
            <a:off x="34290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9" name="Rectangle 2178"/>
          <p:cNvSpPr/>
          <p:nvPr/>
        </p:nvSpPr>
        <p:spPr>
          <a:xfrm>
            <a:off x="34290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84" name="Rectangle 2183"/>
          <p:cNvSpPr/>
          <p:nvPr/>
        </p:nvSpPr>
        <p:spPr>
          <a:xfrm>
            <a:off x="1905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85" name="Rectangle 2184"/>
          <p:cNvSpPr/>
          <p:nvPr/>
        </p:nvSpPr>
        <p:spPr>
          <a:xfrm>
            <a:off x="1600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86" name="Rectangle 2185"/>
          <p:cNvSpPr/>
          <p:nvPr/>
        </p:nvSpPr>
        <p:spPr>
          <a:xfrm>
            <a:off x="19050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87" name="Rectangle 2186"/>
          <p:cNvSpPr/>
          <p:nvPr/>
        </p:nvSpPr>
        <p:spPr>
          <a:xfrm>
            <a:off x="1600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90" name="Rectangle 2189"/>
          <p:cNvSpPr/>
          <p:nvPr/>
        </p:nvSpPr>
        <p:spPr>
          <a:xfrm>
            <a:off x="1600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92" name="Rectangle 2191"/>
          <p:cNvSpPr/>
          <p:nvPr/>
        </p:nvSpPr>
        <p:spPr>
          <a:xfrm>
            <a:off x="1600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93" name="Rectangle 2192"/>
          <p:cNvSpPr/>
          <p:nvPr/>
        </p:nvSpPr>
        <p:spPr>
          <a:xfrm>
            <a:off x="1905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98" name="Rectangle 2197"/>
          <p:cNvSpPr/>
          <p:nvPr/>
        </p:nvSpPr>
        <p:spPr>
          <a:xfrm>
            <a:off x="22098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99" name="Rectangle 2198"/>
          <p:cNvSpPr/>
          <p:nvPr/>
        </p:nvSpPr>
        <p:spPr>
          <a:xfrm>
            <a:off x="22098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00" name="Rectangle 2199"/>
          <p:cNvSpPr/>
          <p:nvPr/>
        </p:nvSpPr>
        <p:spPr>
          <a:xfrm>
            <a:off x="25146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02" name="Rectangle 2201"/>
          <p:cNvSpPr/>
          <p:nvPr/>
        </p:nvSpPr>
        <p:spPr>
          <a:xfrm>
            <a:off x="22098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04" name="Rectangle 2203"/>
          <p:cNvSpPr/>
          <p:nvPr/>
        </p:nvSpPr>
        <p:spPr>
          <a:xfrm>
            <a:off x="22098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05" name="Rectangle 2204"/>
          <p:cNvSpPr/>
          <p:nvPr/>
        </p:nvSpPr>
        <p:spPr>
          <a:xfrm>
            <a:off x="25146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07" name="Rectangle 2206"/>
          <p:cNvSpPr/>
          <p:nvPr/>
        </p:nvSpPr>
        <p:spPr>
          <a:xfrm>
            <a:off x="9906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208" name="Rectangle 2207"/>
          <p:cNvSpPr/>
          <p:nvPr/>
        </p:nvSpPr>
        <p:spPr>
          <a:xfrm>
            <a:off x="19050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09" name="Rectangle 2208"/>
          <p:cNvSpPr/>
          <p:nvPr/>
        </p:nvSpPr>
        <p:spPr>
          <a:xfrm>
            <a:off x="16002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0" name="Rectangle 2209"/>
          <p:cNvSpPr/>
          <p:nvPr/>
        </p:nvSpPr>
        <p:spPr>
          <a:xfrm>
            <a:off x="22098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1" name="Rectangle 2210"/>
          <p:cNvSpPr/>
          <p:nvPr/>
        </p:nvSpPr>
        <p:spPr>
          <a:xfrm>
            <a:off x="9906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2" name="Rectangle 2211"/>
          <p:cNvSpPr/>
          <p:nvPr/>
        </p:nvSpPr>
        <p:spPr>
          <a:xfrm>
            <a:off x="9906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3" name="Rectangle 2212"/>
          <p:cNvSpPr/>
          <p:nvPr/>
        </p:nvSpPr>
        <p:spPr>
          <a:xfrm>
            <a:off x="9906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4" name="Rectangle 2213"/>
          <p:cNvSpPr/>
          <p:nvPr/>
        </p:nvSpPr>
        <p:spPr>
          <a:xfrm>
            <a:off x="19050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5" name="Rectangle 2214"/>
          <p:cNvSpPr/>
          <p:nvPr/>
        </p:nvSpPr>
        <p:spPr>
          <a:xfrm>
            <a:off x="16002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6" name="Rectangle 2215"/>
          <p:cNvSpPr/>
          <p:nvPr/>
        </p:nvSpPr>
        <p:spPr>
          <a:xfrm>
            <a:off x="19050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7" name="Rectangle 2216"/>
          <p:cNvSpPr/>
          <p:nvPr/>
        </p:nvSpPr>
        <p:spPr>
          <a:xfrm>
            <a:off x="16002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8" name="Rectangle 2217"/>
          <p:cNvSpPr/>
          <p:nvPr/>
        </p:nvSpPr>
        <p:spPr>
          <a:xfrm>
            <a:off x="22098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9" name="Rectangle 2218"/>
          <p:cNvSpPr/>
          <p:nvPr/>
        </p:nvSpPr>
        <p:spPr>
          <a:xfrm>
            <a:off x="9906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0" name="Rectangle 2219"/>
          <p:cNvSpPr/>
          <p:nvPr/>
        </p:nvSpPr>
        <p:spPr>
          <a:xfrm>
            <a:off x="22098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1" name="Rectangle 2220"/>
          <p:cNvSpPr/>
          <p:nvPr/>
        </p:nvSpPr>
        <p:spPr>
          <a:xfrm>
            <a:off x="22098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2" name="Rectangle 2221"/>
          <p:cNvSpPr/>
          <p:nvPr/>
        </p:nvSpPr>
        <p:spPr>
          <a:xfrm>
            <a:off x="22098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3" name="Rectangle 2222"/>
          <p:cNvSpPr/>
          <p:nvPr/>
        </p:nvSpPr>
        <p:spPr>
          <a:xfrm>
            <a:off x="22098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4" name="Rectangle 2223"/>
          <p:cNvSpPr/>
          <p:nvPr/>
        </p:nvSpPr>
        <p:spPr>
          <a:xfrm>
            <a:off x="22098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5" name="Rectangle 2224"/>
          <p:cNvSpPr/>
          <p:nvPr/>
        </p:nvSpPr>
        <p:spPr>
          <a:xfrm>
            <a:off x="19050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6" name="Rectangle 2225"/>
          <p:cNvSpPr/>
          <p:nvPr/>
        </p:nvSpPr>
        <p:spPr>
          <a:xfrm>
            <a:off x="16002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7" name="Rectangle 2226"/>
          <p:cNvSpPr/>
          <p:nvPr/>
        </p:nvSpPr>
        <p:spPr>
          <a:xfrm>
            <a:off x="16002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8" name="Rectangle 2227"/>
          <p:cNvSpPr/>
          <p:nvPr/>
        </p:nvSpPr>
        <p:spPr>
          <a:xfrm>
            <a:off x="19050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9" name="Rectangle 2228"/>
          <p:cNvSpPr/>
          <p:nvPr/>
        </p:nvSpPr>
        <p:spPr>
          <a:xfrm>
            <a:off x="16002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30" name="Rectangle 2229"/>
          <p:cNvSpPr/>
          <p:nvPr/>
        </p:nvSpPr>
        <p:spPr>
          <a:xfrm>
            <a:off x="22098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31" name="Rectangle 2230"/>
          <p:cNvSpPr/>
          <p:nvPr/>
        </p:nvSpPr>
        <p:spPr>
          <a:xfrm>
            <a:off x="22098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32" name="Rectangle 2231"/>
          <p:cNvSpPr/>
          <p:nvPr/>
        </p:nvSpPr>
        <p:spPr>
          <a:xfrm>
            <a:off x="22098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33" name="Rectangle 2232"/>
          <p:cNvSpPr/>
          <p:nvPr/>
        </p:nvSpPr>
        <p:spPr>
          <a:xfrm>
            <a:off x="4953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234" name="Rectangle 2233"/>
          <p:cNvSpPr/>
          <p:nvPr/>
        </p:nvSpPr>
        <p:spPr>
          <a:xfrm>
            <a:off x="5562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35" name="Rectangle 2234"/>
          <p:cNvSpPr/>
          <p:nvPr/>
        </p:nvSpPr>
        <p:spPr>
          <a:xfrm>
            <a:off x="52578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36" name="Rectangle 2235"/>
          <p:cNvSpPr/>
          <p:nvPr/>
        </p:nvSpPr>
        <p:spPr>
          <a:xfrm>
            <a:off x="5867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39" name="Rectangle 2238"/>
          <p:cNvSpPr/>
          <p:nvPr/>
        </p:nvSpPr>
        <p:spPr>
          <a:xfrm>
            <a:off x="49530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44" name="Rectangle 2243"/>
          <p:cNvSpPr/>
          <p:nvPr/>
        </p:nvSpPr>
        <p:spPr>
          <a:xfrm>
            <a:off x="37338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2245" name="Rectangle 2244"/>
          <p:cNvSpPr/>
          <p:nvPr/>
        </p:nvSpPr>
        <p:spPr>
          <a:xfrm>
            <a:off x="37338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50" name="Rectangle 2249"/>
          <p:cNvSpPr/>
          <p:nvPr/>
        </p:nvSpPr>
        <p:spPr>
          <a:xfrm>
            <a:off x="52578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51" name="Rectangle 2250"/>
          <p:cNvSpPr/>
          <p:nvPr/>
        </p:nvSpPr>
        <p:spPr>
          <a:xfrm>
            <a:off x="55626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52" name="Rectangle 2251"/>
          <p:cNvSpPr/>
          <p:nvPr/>
        </p:nvSpPr>
        <p:spPr>
          <a:xfrm>
            <a:off x="52578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53" name="Rectangle 2252"/>
          <p:cNvSpPr/>
          <p:nvPr/>
        </p:nvSpPr>
        <p:spPr>
          <a:xfrm>
            <a:off x="55626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54" name="Rectangle 2253"/>
          <p:cNvSpPr/>
          <p:nvPr/>
        </p:nvSpPr>
        <p:spPr>
          <a:xfrm>
            <a:off x="58674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55" name="Rectangle 2254"/>
          <p:cNvSpPr/>
          <p:nvPr/>
        </p:nvSpPr>
        <p:spPr>
          <a:xfrm>
            <a:off x="5562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56" name="Rectangle 2255"/>
          <p:cNvSpPr/>
          <p:nvPr/>
        </p:nvSpPr>
        <p:spPr>
          <a:xfrm>
            <a:off x="52578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57" name="Rectangle 2256"/>
          <p:cNvSpPr/>
          <p:nvPr/>
        </p:nvSpPr>
        <p:spPr>
          <a:xfrm>
            <a:off x="58674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62" name="Rectangle 2261"/>
          <p:cNvSpPr/>
          <p:nvPr/>
        </p:nvSpPr>
        <p:spPr>
          <a:xfrm>
            <a:off x="37338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63" name="Rectangle 2262"/>
          <p:cNvSpPr/>
          <p:nvPr/>
        </p:nvSpPr>
        <p:spPr>
          <a:xfrm>
            <a:off x="52578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66" name="Rectangle 2265"/>
          <p:cNvSpPr/>
          <p:nvPr/>
        </p:nvSpPr>
        <p:spPr>
          <a:xfrm>
            <a:off x="58674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68" name="Rectangle 2267"/>
          <p:cNvSpPr/>
          <p:nvPr/>
        </p:nvSpPr>
        <p:spPr>
          <a:xfrm>
            <a:off x="5867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70" name="Rectangle 2269"/>
          <p:cNvSpPr/>
          <p:nvPr/>
        </p:nvSpPr>
        <p:spPr>
          <a:xfrm>
            <a:off x="58674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71" name="Rectangle 2270"/>
          <p:cNvSpPr/>
          <p:nvPr/>
        </p:nvSpPr>
        <p:spPr>
          <a:xfrm>
            <a:off x="55626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72" name="Rectangle 2271"/>
          <p:cNvSpPr/>
          <p:nvPr/>
        </p:nvSpPr>
        <p:spPr>
          <a:xfrm>
            <a:off x="52578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73" name="Rectangle 2272"/>
          <p:cNvSpPr/>
          <p:nvPr/>
        </p:nvSpPr>
        <p:spPr>
          <a:xfrm>
            <a:off x="49530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75" name="Rectangle 2274"/>
          <p:cNvSpPr/>
          <p:nvPr/>
        </p:nvSpPr>
        <p:spPr>
          <a:xfrm>
            <a:off x="58674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77" name="Rectangle 2276"/>
          <p:cNvSpPr/>
          <p:nvPr/>
        </p:nvSpPr>
        <p:spPr>
          <a:xfrm>
            <a:off x="58674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78" name="Rectangle 2277"/>
          <p:cNvSpPr/>
          <p:nvPr/>
        </p:nvSpPr>
        <p:spPr>
          <a:xfrm>
            <a:off x="58674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79" name="Rectangle 2278"/>
          <p:cNvSpPr/>
          <p:nvPr/>
        </p:nvSpPr>
        <p:spPr>
          <a:xfrm>
            <a:off x="58674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84" name="Rectangle 2283"/>
          <p:cNvSpPr/>
          <p:nvPr/>
        </p:nvSpPr>
        <p:spPr>
          <a:xfrm>
            <a:off x="4343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85" name="Rectangle 2284"/>
          <p:cNvSpPr/>
          <p:nvPr/>
        </p:nvSpPr>
        <p:spPr>
          <a:xfrm>
            <a:off x="4038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86" name="Rectangle 2285"/>
          <p:cNvSpPr/>
          <p:nvPr/>
        </p:nvSpPr>
        <p:spPr>
          <a:xfrm>
            <a:off x="43434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87" name="Rectangle 2286"/>
          <p:cNvSpPr/>
          <p:nvPr/>
        </p:nvSpPr>
        <p:spPr>
          <a:xfrm>
            <a:off x="4038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90" name="Rectangle 2289"/>
          <p:cNvSpPr/>
          <p:nvPr/>
        </p:nvSpPr>
        <p:spPr>
          <a:xfrm>
            <a:off x="4038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92" name="Rectangle 2291"/>
          <p:cNvSpPr/>
          <p:nvPr/>
        </p:nvSpPr>
        <p:spPr>
          <a:xfrm>
            <a:off x="4038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93" name="Rectangle 2292"/>
          <p:cNvSpPr/>
          <p:nvPr/>
        </p:nvSpPr>
        <p:spPr>
          <a:xfrm>
            <a:off x="4343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98" name="Rectangle 2297"/>
          <p:cNvSpPr/>
          <p:nvPr/>
        </p:nvSpPr>
        <p:spPr>
          <a:xfrm>
            <a:off x="4648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99" name="Rectangle 2298"/>
          <p:cNvSpPr/>
          <p:nvPr/>
        </p:nvSpPr>
        <p:spPr>
          <a:xfrm>
            <a:off x="4648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00" name="Rectangle 2299"/>
          <p:cNvSpPr/>
          <p:nvPr/>
        </p:nvSpPr>
        <p:spPr>
          <a:xfrm>
            <a:off x="49530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02" name="Rectangle 2301"/>
          <p:cNvSpPr/>
          <p:nvPr/>
        </p:nvSpPr>
        <p:spPr>
          <a:xfrm>
            <a:off x="4648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04" name="Rectangle 2303"/>
          <p:cNvSpPr/>
          <p:nvPr/>
        </p:nvSpPr>
        <p:spPr>
          <a:xfrm>
            <a:off x="4648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05" name="Rectangle 2304"/>
          <p:cNvSpPr/>
          <p:nvPr/>
        </p:nvSpPr>
        <p:spPr>
          <a:xfrm>
            <a:off x="49530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12" name="Rectangle 2311"/>
          <p:cNvSpPr/>
          <p:nvPr/>
        </p:nvSpPr>
        <p:spPr>
          <a:xfrm>
            <a:off x="37338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13" name="Rectangle 2312"/>
          <p:cNvSpPr/>
          <p:nvPr/>
        </p:nvSpPr>
        <p:spPr>
          <a:xfrm>
            <a:off x="37338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14" name="Rectangle 2313"/>
          <p:cNvSpPr/>
          <p:nvPr/>
        </p:nvSpPr>
        <p:spPr>
          <a:xfrm>
            <a:off x="43434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15" name="Rectangle 2314"/>
          <p:cNvSpPr/>
          <p:nvPr/>
        </p:nvSpPr>
        <p:spPr>
          <a:xfrm>
            <a:off x="40386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19" name="Rectangle 2318"/>
          <p:cNvSpPr/>
          <p:nvPr/>
        </p:nvSpPr>
        <p:spPr>
          <a:xfrm>
            <a:off x="37338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23" name="Rectangle 2322"/>
          <p:cNvSpPr/>
          <p:nvPr/>
        </p:nvSpPr>
        <p:spPr>
          <a:xfrm>
            <a:off x="46482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25" name="Rectangle 2324"/>
          <p:cNvSpPr/>
          <p:nvPr/>
        </p:nvSpPr>
        <p:spPr>
          <a:xfrm>
            <a:off x="43434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26" name="Rectangle 2325"/>
          <p:cNvSpPr/>
          <p:nvPr/>
        </p:nvSpPr>
        <p:spPr>
          <a:xfrm>
            <a:off x="40386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27" name="Rectangle 2326"/>
          <p:cNvSpPr/>
          <p:nvPr/>
        </p:nvSpPr>
        <p:spPr>
          <a:xfrm>
            <a:off x="40386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28" name="Rectangle 2327"/>
          <p:cNvSpPr/>
          <p:nvPr/>
        </p:nvSpPr>
        <p:spPr>
          <a:xfrm>
            <a:off x="43434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29" name="Rectangle 2328"/>
          <p:cNvSpPr/>
          <p:nvPr/>
        </p:nvSpPr>
        <p:spPr>
          <a:xfrm>
            <a:off x="40386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30" name="Rectangle 2329"/>
          <p:cNvSpPr/>
          <p:nvPr/>
        </p:nvSpPr>
        <p:spPr>
          <a:xfrm>
            <a:off x="46482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31" name="Rectangle 2330"/>
          <p:cNvSpPr/>
          <p:nvPr/>
        </p:nvSpPr>
        <p:spPr>
          <a:xfrm>
            <a:off x="46482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32" name="Rectangle 2331"/>
          <p:cNvSpPr/>
          <p:nvPr/>
        </p:nvSpPr>
        <p:spPr>
          <a:xfrm>
            <a:off x="46482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33" name="Rectangle 2332"/>
          <p:cNvSpPr/>
          <p:nvPr/>
        </p:nvSpPr>
        <p:spPr>
          <a:xfrm>
            <a:off x="70866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338" name="Rectangle 2337"/>
          <p:cNvSpPr/>
          <p:nvPr/>
        </p:nvSpPr>
        <p:spPr>
          <a:xfrm>
            <a:off x="70866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2339" name="Rectangle 2338"/>
          <p:cNvSpPr/>
          <p:nvPr/>
        </p:nvSpPr>
        <p:spPr>
          <a:xfrm>
            <a:off x="70866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42" name="Rectangle 2341"/>
          <p:cNvSpPr/>
          <p:nvPr/>
        </p:nvSpPr>
        <p:spPr>
          <a:xfrm>
            <a:off x="70866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43" name="Rectangle 2342"/>
          <p:cNvSpPr/>
          <p:nvPr/>
        </p:nvSpPr>
        <p:spPr>
          <a:xfrm>
            <a:off x="7086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59" name="Rectangle 2358"/>
          <p:cNvSpPr/>
          <p:nvPr/>
        </p:nvSpPr>
        <p:spPr>
          <a:xfrm>
            <a:off x="7086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64" name="Rectangle 2363"/>
          <p:cNvSpPr/>
          <p:nvPr/>
        </p:nvSpPr>
        <p:spPr>
          <a:xfrm>
            <a:off x="7086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65" name="Rectangle 2364"/>
          <p:cNvSpPr/>
          <p:nvPr/>
        </p:nvSpPr>
        <p:spPr>
          <a:xfrm>
            <a:off x="7086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67" name="Rectangle 2366"/>
          <p:cNvSpPr/>
          <p:nvPr/>
        </p:nvSpPr>
        <p:spPr>
          <a:xfrm>
            <a:off x="70866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69" name="Rectangle 2368"/>
          <p:cNvSpPr/>
          <p:nvPr/>
        </p:nvSpPr>
        <p:spPr>
          <a:xfrm>
            <a:off x="7086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73" name="Rectangle 2372"/>
          <p:cNvSpPr/>
          <p:nvPr/>
        </p:nvSpPr>
        <p:spPr>
          <a:xfrm>
            <a:off x="70866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76" name="Rectangle 2375"/>
          <p:cNvSpPr/>
          <p:nvPr/>
        </p:nvSpPr>
        <p:spPr>
          <a:xfrm>
            <a:off x="7086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80" name="Rectangle 2379"/>
          <p:cNvSpPr/>
          <p:nvPr/>
        </p:nvSpPr>
        <p:spPr>
          <a:xfrm>
            <a:off x="6477000" y="2590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81" name="Rectangle 2380"/>
          <p:cNvSpPr/>
          <p:nvPr/>
        </p:nvSpPr>
        <p:spPr>
          <a:xfrm>
            <a:off x="6172200" y="2590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82" name="Rectangle 2381"/>
          <p:cNvSpPr/>
          <p:nvPr/>
        </p:nvSpPr>
        <p:spPr>
          <a:xfrm>
            <a:off x="64770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83" name="Rectangle 2382"/>
          <p:cNvSpPr/>
          <p:nvPr/>
        </p:nvSpPr>
        <p:spPr>
          <a:xfrm>
            <a:off x="61722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84" name="Rectangle 2383"/>
          <p:cNvSpPr/>
          <p:nvPr/>
        </p:nvSpPr>
        <p:spPr>
          <a:xfrm>
            <a:off x="64770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85" name="Rectangle 2384"/>
          <p:cNvSpPr/>
          <p:nvPr/>
        </p:nvSpPr>
        <p:spPr>
          <a:xfrm>
            <a:off x="61722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86" name="Rectangle 2385"/>
          <p:cNvSpPr/>
          <p:nvPr/>
        </p:nvSpPr>
        <p:spPr>
          <a:xfrm>
            <a:off x="64770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87" name="Rectangle 2386"/>
          <p:cNvSpPr/>
          <p:nvPr/>
        </p:nvSpPr>
        <p:spPr>
          <a:xfrm>
            <a:off x="61722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90" name="Rectangle 2389"/>
          <p:cNvSpPr/>
          <p:nvPr/>
        </p:nvSpPr>
        <p:spPr>
          <a:xfrm>
            <a:off x="61722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92" name="Rectangle 2391"/>
          <p:cNvSpPr/>
          <p:nvPr/>
        </p:nvSpPr>
        <p:spPr>
          <a:xfrm>
            <a:off x="61722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93" name="Rectangle 2392"/>
          <p:cNvSpPr/>
          <p:nvPr/>
        </p:nvSpPr>
        <p:spPr>
          <a:xfrm>
            <a:off x="64770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96" name="Rectangle 2395"/>
          <p:cNvSpPr/>
          <p:nvPr/>
        </p:nvSpPr>
        <p:spPr>
          <a:xfrm>
            <a:off x="67818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97" name="Rectangle 2396"/>
          <p:cNvSpPr/>
          <p:nvPr/>
        </p:nvSpPr>
        <p:spPr>
          <a:xfrm>
            <a:off x="67818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98" name="Rectangle 2397"/>
          <p:cNvSpPr/>
          <p:nvPr/>
        </p:nvSpPr>
        <p:spPr>
          <a:xfrm>
            <a:off x="67818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99" name="Rectangle 2398"/>
          <p:cNvSpPr/>
          <p:nvPr/>
        </p:nvSpPr>
        <p:spPr>
          <a:xfrm>
            <a:off x="67818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00" name="Rectangle 2399"/>
          <p:cNvSpPr/>
          <p:nvPr/>
        </p:nvSpPr>
        <p:spPr>
          <a:xfrm>
            <a:off x="7086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02" name="Rectangle 2401"/>
          <p:cNvSpPr/>
          <p:nvPr/>
        </p:nvSpPr>
        <p:spPr>
          <a:xfrm>
            <a:off x="67818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04" name="Rectangle 2403"/>
          <p:cNvSpPr/>
          <p:nvPr/>
        </p:nvSpPr>
        <p:spPr>
          <a:xfrm>
            <a:off x="67818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05" name="Rectangle 2404"/>
          <p:cNvSpPr/>
          <p:nvPr/>
        </p:nvSpPr>
        <p:spPr>
          <a:xfrm>
            <a:off x="7086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07" name="Rectangle 2406"/>
          <p:cNvSpPr/>
          <p:nvPr/>
        </p:nvSpPr>
        <p:spPr>
          <a:xfrm>
            <a:off x="58674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408" name="Rectangle 2407"/>
          <p:cNvSpPr/>
          <p:nvPr/>
        </p:nvSpPr>
        <p:spPr>
          <a:xfrm>
            <a:off x="64770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09" name="Rectangle 2408"/>
          <p:cNvSpPr/>
          <p:nvPr/>
        </p:nvSpPr>
        <p:spPr>
          <a:xfrm>
            <a:off x="61722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10" name="Rectangle 2409"/>
          <p:cNvSpPr/>
          <p:nvPr/>
        </p:nvSpPr>
        <p:spPr>
          <a:xfrm>
            <a:off x="67818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11" name="Rectangle 2410"/>
          <p:cNvSpPr/>
          <p:nvPr/>
        </p:nvSpPr>
        <p:spPr>
          <a:xfrm>
            <a:off x="58674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12" name="Rectangle 2411"/>
          <p:cNvSpPr/>
          <p:nvPr/>
        </p:nvSpPr>
        <p:spPr>
          <a:xfrm>
            <a:off x="58674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13" name="Rectangle 2412"/>
          <p:cNvSpPr/>
          <p:nvPr/>
        </p:nvSpPr>
        <p:spPr>
          <a:xfrm>
            <a:off x="58674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14" name="Rectangle 2413"/>
          <p:cNvSpPr/>
          <p:nvPr/>
        </p:nvSpPr>
        <p:spPr>
          <a:xfrm>
            <a:off x="64770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15" name="Rectangle 2414"/>
          <p:cNvSpPr/>
          <p:nvPr/>
        </p:nvSpPr>
        <p:spPr>
          <a:xfrm>
            <a:off x="61722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16" name="Rectangle 2415"/>
          <p:cNvSpPr/>
          <p:nvPr/>
        </p:nvSpPr>
        <p:spPr>
          <a:xfrm>
            <a:off x="6477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17" name="Rectangle 2416"/>
          <p:cNvSpPr/>
          <p:nvPr/>
        </p:nvSpPr>
        <p:spPr>
          <a:xfrm>
            <a:off x="61722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18" name="Rectangle 2417"/>
          <p:cNvSpPr/>
          <p:nvPr/>
        </p:nvSpPr>
        <p:spPr>
          <a:xfrm>
            <a:off x="6781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19" name="Rectangle 2418"/>
          <p:cNvSpPr/>
          <p:nvPr/>
        </p:nvSpPr>
        <p:spPr>
          <a:xfrm>
            <a:off x="58674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20" name="Rectangle 2419"/>
          <p:cNvSpPr/>
          <p:nvPr/>
        </p:nvSpPr>
        <p:spPr>
          <a:xfrm>
            <a:off x="6781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21" name="Rectangle 2420"/>
          <p:cNvSpPr/>
          <p:nvPr/>
        </p:nvSpPr>
        <p:spPr>
          <a:xfrm>
            <a:off x="67818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22" name="Rectangle 2421"/>
          <p:cNvSpPr/>
          <p:nvPr/>
        </p:nvSpPr>
        <p:spPr>
          <a:xfrm>
            <a:off x="6781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23" name="Rectangle 2422"/>
          <p:cNvSpPr/>
          <p:nvPr/>
        </p:nvSpPr>
        <p:spPr>
          <a:xfrm>
            <a:off x="67818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24" name="Rectangle 2423"/>
          <p:cNvSpPr/>
          <p:nvPr/>
        </p:nvSpPr>
        <p:spPr>
          <a:xfrm>
            <a:off x="6781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25" name="Rectangle 2424"/>
          <p:cNvSpPr/>
          <p:nvPr/>
        </p:nvSpPr>
        <p:spPr>
          <a:xfrm>
            <a:off x="64770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26" name="Rectangle 2425"/>
          <p:cNvSpPr/>
          <p:nvPr/>
        </p:nvSpPr>
        <p:spPr>
          <a:xfrm>
            <a:off x="61722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27" name="Rectangle 2426"/>
          <p:cNvSpPr/>
          <p:nvPr/>
        </p:nvSpPr>
        <p:spPr>
          <a:xfrm>
            <a:off x="61722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28" name="Rectangle 2427"/>
          <p:cNvSpPr/>
          <p:nvPr/>
        </p:nvSpPr>
        <p:spPr>
          <a:xfrm>
            <a:off x="64770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29" name="Rectangle 2428"/>
          <p:cNvSpPr/>
          <p:nvPr/>
        </p:nvSpPr>
        <p:spPr>
          <a:xfrm>
            <a:off x="61722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30" name="Rectangle 2429"/>
          <p:cNvSpPr/>
          <p:nvPr/>
        </p:nvSpPr>
        <p:spPr>
          <a:xfrm>
            <a:off x="67818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31" name="Rectangle 2430"/>
          <p:cNvSpPr/>
          <p:nvPr/>
        </p:nvSpPr>
        <p:spPr>
          <a:xfrm>
            <a:off x="67818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32" name="Rectangle 2431"/>
          <p:cNvSpPr/>
          <p:nvPr/>
        </p:nvSpPr>
        <p:spPr>
          <a:xfrm>
            <a:off x="67818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33" name="Rectangle 2432"/>
          <p:cNvSpPr/>
          <p:nvPr/>
        </p:nvSpPr>
        <p:spPr>
          <a:xfrm>
            <a:off x="70866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438" name="Rectangle 2437"/>
          <p:cNvSpPr/>
          <p:nvPr/>
        </p:nvSpPr>
        <p:spPr>
          <a:xfrm>
            <a:off x="70866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2439" name="Rectangle 2438"/>
          <p:cNvSpPr/>
          <p:nvPr/>
        </p:nvSpPr>
        <p:spPr>
          <a:xfrm>
            <a:off x="70866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42" name="Rectangle 2441"/>
          <p:cNvSpPr/>
          <p:nvPr/>
        </p:nvSpPr>
        <p:spPr>
          <a:xfrm>
            <a:off x="70866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43" name="Rectangle 2442"/>
          <p:cNvSpPr/>
          <p:nvPr/>
        </p:nvSpPr>
        <p:spPr>
          <a:xfrm>
            <a:off x="7086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59" name="Rectangle 2458"/>
          <p:cNvSpPr/>
          <p:nvPr/>
        </p:nvSpPr>
        <p:spPr>
          <a:xfrm>
            <a:off x="70866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64" name="Rectangle 2463"/>
          <p:cNvSpPr/>
          <p:nvPr/>
        </p:nvSpPr>
        <p:spPr>
          <a:xfrm>
            <a:off x="7086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65" name="Rectangle 2464"/>
          <p:cNvSpPr/>
          <p:nvPr/>
        </p:nvSpPr>
        <p:spPr>
          <a:xfrm>
            <a:off x="70866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67" name="Rectangle 2466"/>
          <p:cNvSpPr/>
          <p:nvPr/>
        </p:nvSpPr>
        <p:spPr>
          <a:xfrm>
            <a:off x="70866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69" name="Rectangle 2468"/>
          <p:cNvSpPr/>
          <p:nvPr/>
        </p:nvSpPr>
        <p:spPr>
          <a:xfrm>
            <a:off x="70866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73" name="Rectangle 2472"/>
          <p:cNvSpPr/>
          <p:nvPr/>
        </p:nvSpPr>
        <p:spPr>
          <a:xfrm>
            <a:off x="70866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76" name="Rectangle 2475"/>
          <p:cNvSpPr/>
          <p:nvPr/>
        </p:nvSpPr>
        <p:spPr>
          <a:xfrm>
            <a:off x="70866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80" name="Rectangle 2479"/>
          <p:cNvSpPr/>
          <p:nvPr/>
        </p:nvSpPr>
        <p:spPr>
          <a:xfrm>
            <a:off x="6477000" y="5029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81" name="Rectangle 2480"/>
          <p:cNvSpPr/>
          <p:nvPr/>
        </p:nvSpPr>
        <p:spPr>
          <a:xfrm>
            <a:off x="6172200" y="5029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82" name="Rectangle 2481"/>
          <p:cNvSpPr/>
          <p:nvPr/>
        </p:nvSpPr>
        <p:spPr>
          <a:xfrm>
            <a:off x="64770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83" name="Rectangle 2482"/>
          <p:cNvSpPr/>
          <p:nvPr/>
        </p:nvSpPr>
        <p:spPr>
          <a:xfrm>
            <a:off x="61722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84" name="Rectangle 2483"/>
          <p:cNvSpPr/>
          <p:nvPr/>
        </p:nvSpPr>
        <p:spPr>
          <a:xfrm>
            <a:off x="64770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85" name="Rectangle 2484"/>
          <p:cNvSpPr/>
          <p:nvPr/>
        </p:nvSpPr>
        <p:spPr>
          <a:xfrm>
            <a:off x="61722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86" name="Rectangle 2485"/>
          <p:cNvSpPr/>
          <p:nvPr/>
        </p:nvSpPr>
        <p:spPr>
          <a:xfrm>
            <a:off x="64770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87" name="Rectangle 2486"/>
          <p:cNvSpPr/>
          <p:nvPr/>
        </p:nvSpPr>
        <p:spPr>
          <a:xfrm>
            <a:off x="61722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90" name="Rectangle 2489"/>
          <p:cNvSpPr/>
          <p:nvPr/>
        </p:nvSpPr>
        <p:spPr>
          <a:xfrm>
            <a:off x="61722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92" name="Rectangle 2491"/>
          <p:cNvSpPr/>
          <p:nvPr/>
        </p:nvSpPr>
        <p:spPr>
          <a:xfrm>
            <a:off x="61722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93" name="Rectangle 2492"/>
          <p:cNvSpPr/>
          <p:nvPr/>
        </p:nvSpPr>
        <p:spPr>
          <a:xfrm>
            <a:off x="64770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96" name="Rectangle 2495"/>
          <p:cNvSpPr/>
          <p:nvPr/>
        </p:nvSpPr>
        <p:spPr>
          <a:xfrm>
            <a:off x="67818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97" name="Rectangle 2496"/>
          <p:cNvSpPr/>
          <p:nvPr/>
        </p:nvSpPr>
        <p:spPr>
          <a:xfrm>
            <a:off x="67818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98" name="Rectangle 2497"/>
          <p:cNvSpPr/>
          <p:nvPr/>
        </p:nvSpPr>
        <p:spPr>
          <a:xfrm>
            <a:off x="67818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99" name="Rectangle 2498"/>
          <p:cNvSpPr/>
          <p:nvPr/>
        </p:nvSpPr>
        <p:spPr>
          <a:xfrm>
            <a:off x="67818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00" name="Rectangle 2499"/>
          <p:cNvSpPr/>
          <p:nvPr/>
        </p:nvSpPr>
        <p:spPr>
          <a:xfrm>
            <a:off x="7086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02" name="Rectangle 2501"/>
          <p:cNvSpPr/>
          <p:nvPr/>
        </p:nvSpPr>
        <p:spPr>
          <a:xfrm>
            <a:off x="67818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04" name="Rectangle 2503"/>
          <p:cNvSpPr/>
          <p:nvPr/>
        </p:nvSpPr>
        <p:spPr>
          <a:xfrm>
            <a:off x="67818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05" name="Rectangle 2504"/>
          <p:cNvSpPr/>
          <p:nvPr/>
        </p:nvSpPr>
        <p:spPr>
          <a:xfrm>
            <a:off x="7086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08" name="Rectangle 2507"/>
          <p:cNvSpPr/>
          <p:nvPr/>
        </p:nvSpPr>
        <p:spPr>
          <a:xfrm>
            <a:off x="64770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09" name="Rectangle 2508"/>
          <p:cNvSpPr/>
          <p:nvPr/>
        </p:nvSpPr>
        <p:spPr>
          <a:xfrm>
            <a:off x="61722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10" name="Rectangle 2509"/>
          <p:cNvSpPr/>
          <p:nvPr/>
        </p:nvSpPr>
        <p:spPr>
          <a:xfrm>
            <a:off x="67818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14" name="Rectangle 2513"/>
          <p:cNvSpPr/>
          <p:nvPr/>
        </p:nvSpPr>
        <p:spPr>
          <a:xfrm>
            <a:off x="6477000" y="3810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15" name="Rectangle 2514"/>
          <p:cNvSpPr/>
          <p:nvPr/>
        </p:nvSpPr>
        <p:spPr>
          <a:xfrm>
            <a:off x="6172200" y="3810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16" name="Rectangle 2515"/>
          <p:cNvSpPr/>
          <p:nvPr/>
        </p:nvSpPr>
        <p:spPr>
          <a:xfrm>
            <a:off x="64770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17" name="Rectangle 2516"/>
          <p:cNvSpPr/>
          <p:nvPr/>
        </p:nvSpPr>
        <p:spPr>
          <a:xfrm>
            <a:off x="61722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18" name="Rectangle 2517"/>
          <p:cNvSpPr/>
          <p:nvPr/>
        </p:nvSpPr>
        <p:spPr>
          <a:xfrm>
            <a:off x="67818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20" name="Rectangle 2519"/>
          <p:cNvSpPr/>
          <p:nvPr/>
        </p:nvSpPr>
        <p:spPr>
          <a:xfrm>
            <a:off x="67818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21" name="Rectangle 2520"/>
          <p:cNvSpPr/>
          <p:nvPr/>
        </p:nvSpPr>
        <p:spPr>
          <a:xfrm>
            <a:off x="67818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22" name="Rectangle 2521"/>
          <p:cNvSpPr/>
          <p:nvPr/>
        </p:nvSpPr>
        <p:spPr>
          <a:xfrm>
            <a:off x="67818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23" name="Rectangle 2522"/>
          <p:cNvSpPr/>
          <p:nvPr/>
        </p:nvSpPr>
        <p:spPr>
          <a:xfrm>
            <a:off x="67818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24" name="Rectangle 2523"/>
          <p:cNvSpPr/>
          <p:nvPr/>
        </p:nvSpPr>
        <p:spPr>
          <a:xfrm>
            <a:off x="67818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25" name="Rectangle 2524"/>
          <p:cNvSpPr/>
          <p:nvPr/>
        </p:nvSpPr>
        <p:spPr>
          <a:xfrm>
            <a:off x="64770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26" name="Rectangle 2525"/>
          <p:cNvSpPr/>
          <p:nvPr/>
        </p:nvSpPr>
        <p:spPr>
          <a:xfrm>
            <a:off x="61722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27" name="Rectangle 2526"/>
          <p:cNvSpPr/>
          <p:nvPr/>
        </p:nvSpPr>
        <p:spPr>
          <a:xfrm>
            <a:off x="61722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28" name="Rectangle 2527"/>
          <p:cNvSpPr/>
          <p:nvPr/>
        </p:nvSpPr>
        <p:spPr>
          <a:xfrm>
            <a:off x="64770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29" name="Rectangle 2528"/>
          <p:cNvSpPr/>
          <p:nvPr/>
        </p:nvSpPr>
        <p:spPr>
          <a:xfrm>
            <a:off x="61722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30" name="Rectangle 2529"/>
          <p:cNvSpPr/>
          <p:nvPr/>
        </p:nvSpPr>
        <p:spPr>
          <a:xfrm>
            <a:off x="6781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31" name="Rectangle 2530"/>
          <p:cNvSpPr/>
          <p:nvPr/>
        </p:nvSpPr>
        <p:spPr>
          <a:xfrm>
            <a:off x="6781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32" name="Rectangle 2531"/>
          <p:cNvSpPr/>
          <p:nvPr/>
        </p:nvSpPr>
        <p:spPr>
          <a:xfrm>
            <a:off x="6781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33" name="Rectangle 2532"/>
          <p:cNvSpPr/>
          <p:nvPr/>
        </p:nvSpPr>
        <p:spPr>
          <a:xfrm>
            <a:off x="7086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538" name="Rectangle 2537"/>
          <p:cNvSpPr/>
          <p:nvPr/>
        </p:nvSpPr>
        <p:spPr>
          <a:xfrm>
            <a:off x="70866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2539" name="Rectangle 2538"/>
          <p:cNvSpPr/>
          <p:nvPr/>
        </p:nvSpPr>
        <p:spPr>
          <a:xfrm>
            <a:off x="7086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44" name="Rectangle 2543"/>
          <p:cNvSpPr/>
          <p:nvPr/>
        </p:nvSpPr>
        <p:spPr>
          <a:xfrm>
            <a:off x="5867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2545" name="Rectangle 2544"/>
          <p:cNvSpPr/>
          <p:nvPr/>
        </p:nvSpPr>
        <p:spPr>
          <a:xfrm>
            <a:off x="58674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59" name="Rectangle 2558"/>
          <p:cNvSpPr/>
          <p:nvPr/>
        </p:nvSpPr>
        <p:spPr>
          <a:xfrm>
            <a:off x="70866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62" name="Rectangle 2561"/>
          <p:cNvSpPr/>
          <p:nvPr/>
        </p:nvSpPr>
        <p:spPr>
          <a:xfrm>
            <a:off x="5867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65" name="Rectangle 2564"/>
          <p:cNvSpPr/>
          <p:nvPr/>
        </p:nvSpPr>
        <p:spPr>
          <a:xfrm>
            <a:off x="70866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67" name="Rectangle 2566"/>
          <p:cNvSpPr/>
          <p:nvPr/>
        </p:nvSpPr>
        <p:spPr>
          <a:xfrm>
            <a:off x="70866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69" name="Rectangle 2568"/>
          <p:cNvSpPr/>
          <p:nvPr/>
        </p:nvSpPr>
        <p:spPr>
          <a:xfrm>
            <a:off x="70866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73" name="Rectangle 2572"/>
          <p:cNvSpPr/>
          <p:nvPr/>
        </p:nvSpPr>
        <p:spPr>
          <a:xfrm>
            <a:off x="70866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76" name="Rectangle 2575"/>
          <p:cNvSpPr/>
          <p:nvPr/>
        </p:nvSpPr>
        <p:spPr>
          <a:xfrm>
            <a:off x="70866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84" name="Rectangle 2583"/>
          <p:cNvSpPr/>
          <p:nvPr/>
        </p:nvSpPr>
        <p:spPr>
          <a:xfrm>
            <a:off x="6477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85" name="Rectangle 2584"/>
          <p:cNvSpPr/>
          <p:nvPr/>
        </p:nvSpPr>
        <p:spPr>
          <a:xfrm>
            <a:off x="6172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86" name="Rectangle 2585"/>
          <p:cNvSpPr/>
          <p:nvPr/>
        </p:nvSpPr>
        <p:spPr>
          <a:xfrm>
            <a:off x="64770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87" name="Rectangle 2586"/>
          <p:cNvSpPr/>
          <p:nvPr/>
        </p:nvSpPr>
        <p:spPr>
          <a:xfrm>
            <a:off x="6172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90" name="Rectangle 2589"/>
          <p:cNvSpPr/>
          <p:nvPr/>
        </p:nvSpPr>
        <p:spPr>
          <a:xfrm>
            <a:off x="6172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92" name="Rectangle 2591"/>
          <p:cNvSpPr/>
          <p:nvPr/>
        </p:nvSpPr>
        <p:spPr>
          <a:xfrm>
            <a:off x="6172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93" name="Rectangle 2592"/>
          <p:cNvSpPr/>
          <p:nvPr/>
        </p:nvSpPr>
        <p:spPr>
          <a:xfrm>
            <a:off x="6477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98" name="Rectangle 2597"/>
          <p:cNvSpPr/>
          <p:nvPr/>
        </p:nvSpPr>
        <p:spPr>
          <a:xfrm>
            <a:off x="67818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99" name="Rectangle 2598"/>
          <p:cNvSpPr/>
          <p:nvPr/>
        </p:nvSpPr>
        <p:spPr>
          <a:xfrm>
            <a:off x="67818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00" name="Rectangle 2599"/>
          <p:cNvSpPr/>
          <p:nvPr/>
        </p:nvSpPr>
        <p:spPr>
          <a:xfrm>
            <a:off x="70866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02" name="Rectangle 2601"/>
          <p:cNvSpPr/>
          <p:nvPr/>
        </p:nvSpPr>
        <p:spPr>
          <a:xfrm>
            <a:off x="67818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04" name="Rectangle 2603"/>
          <p:cNvSpPr/>
          <p:nvPr/>
        </p:nvSpPr>
        <p:spPr>
          <a:xfrm>
            <a:off x="67818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05" name="Rectangle 2604"/>
          <p:cNvSpPr/>
          <p:nvPr/>
        </p:nvSpPr>
        <p:spPr>
          <a:xfrm>
            <a:off x="70866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08" name="Rectangle 2607"/>
          <p:cNvSpPr/>
          <p:nvPr/>
        </p:nvSpPr>
        <p:spPr>
          <a:xfrm>
            <a:off x="64770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09" name="Rectangle 2608"/>
          <p:cNvSpPr/>
          <p:nvPr/>
        </p:nvSpPr>
        <p:spPr>
          <a:xfrm>
            <a:off x="61722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10" name="Rectangle 2609"/>
          <p:cNvSpPr/>
          <p:nvPr/>
        </p:nvSpPr>
        <p:spPr>
          <a:xfrm>
            <a:off x="67818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12" name="Rectangle 2611"/>
          <p:cNvSpPr/>
          <p:nvPr/>
        </p:nvSpPr>
        <p:spPr>
          <a:xfrm>
            <a:off x="58674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13" name="Rectangle 2612"/>
          <p:cNvSpPr/>
          <p:nvPr/>
        </p:nvSpPr>
        <p:spPr>
          <a:xfrm>
            <a:off x="58674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14" name="Rectangle 2613"/>
          <p:cNvSpPr/>
          <p:nvPr/>
        </p:nvSpPr>
        <p:spPr>
          <a:xfrm>
            <a:off x="64770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15" name="Rectangle 2614"/>
          <p:cNvSpPr/>
          <p:nvPr/>
        </p:nvSpPr>
        <p:spPr>
          <a:xfrm>
            <a:off x="61722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16" name="Rectangle 2615"/>
          <p:cNvSpPr/>
          <p:nvPr/>
        </p:nvSpPr>
        <p:spPr>
          <a:xfrm>
            <a:off x="64770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17" name="Rectangle 2616"/>
          <p:cNvSpPr/>
          <p:nvPr/>
        </p:nvSpPr>
        <p:spPr>
          <a:xfrm>
            <a:off x="61722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18" name="Rectangle 2617"/>
          <p:cNvSpPr/>
          <p:nvPr/>
        </p:nvSpPr>
        <p:spPr>
          <a:xfrm>
            <a:off x="67818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19" name="Rectangle 2618"/>
          <p:cNvSpPr/>
          <p:nvPr/>
        </p:nvSpPr>
        <p:spPr>
          <a:xfrm>
            <a:off x="58674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20" name="Rectangle 2619"/>
          <p:cNvSpPr/>
          <p:nvPr/>
        </p:nvSpPr>
        <p:spPr>
          <a:xfrm>
            <a:off x="67818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21" name="Rectangle 2620"/>
          <p:cNvSpPr/>
          <p:nvPr/>
        </p:nvSpPr>
        <p:spPr>
          <a:xfrm>
            <a:off x="67818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22" name="Rectangle 2621"/>
          <p:cNvSpPr/>
          <p:nvPr/>
        </p:nvSpPr>
        <p:spPr>
          <a:xfrm>
            <a:off x="67818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23" name="Rectangle 2622"/>
          <p:cNvSpPr/>
          <p:nvPr/>
        </p:nvSpPr>
        <p:spPr>
          <a:xfrm>
            <a:off x="67818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24" name="Rectangle 2623"/>
          <p:cNvSpPr/>
          <p:nvPr/>
        </p:nvSpPr>
        <p:spPr>
          <a:xfrm>
            <a:off x="67818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25" name="Rectangle 2624"/>
          <p:cNvSpPr/>
          <p:nvPr/>
        </p:nvSpPr>
        <p:spPr>
          <a:xfrm>
            <a:off x="64770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26" name="Rectangle 2625"/>
          <p:cNvSpPr/>
          <p:nvPr/>
        </p:nvSpPr>
        <p:spPr>
          <a:xfrm>
            <a:off x="61722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27" name="Rectangle 2626"/>
          <p:cNvSpPr/>
          <p:nvPr/>
        </p:nvSpPr>
        <p:spPr>
          <a:xfrm>
            <a:off x="61722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28" name="Rectangle 2627"/>
          <p:cNvSpPr/>
          <p:nvPr/>
        </p:nvSpPr>
        <p:spPr>
          <a:xfrm>
            <a:off x="64770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29" name="Rectangle 2628"/>
          <p:cNvSpPr/>
          <p:nvPr/>
        </p:nvSpPr>
        <p:spPr>
          <a:xfrm>
            <a:off x="61722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30" name="Rectangle 2629"/>
          <p:cNvSpPr/>
          <p:nvPr/>
        </p:nvSpPr>
        <p:spPr>
          <a:xfrm>
            <a:off x="67818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31" name="Rectangle 2630"/>
          <p:cNvSpPr/>
          <p:nvPr/>
        </p:nvSpPr>
        <p:spPr>
          <a:xfrm>
            <a:off x="67818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32" name="Rectangle 2631"/>
          <p:cNvSpPr/>
          <p:nvPr/>
        </p:nvSpPr>
        <p:spPr>
          <a:xfrm>
            <a:off x="67818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33" name="Rectangle 2632"/>
          <p:cNvSpPr/>
          <p:nvPr/>
        </p:nvSpPr>
        <p:spPr>
          <a:xfrm rot="5400000">
            <a:off x="1219201" y="7010401"/>
            <a:ext cx="152398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4" name="Rectangle 2633"/>
          <p:cNvSpPr/>
          <p:nvPr/>
        </p:nvSpPr>
        <p:spPr>
          <a:xfrm rot="5400000">
            <a:off x="4724400" y="7467600"/>
            <a:ext cx="152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5" name="Rectangle 2634"/>
          <p:cNvSpPr/>
          <p:nvPr/>
        </p:nvSpPr>
        <p:spPr>
          <a:xfrm rot="5400000">
            <a:off x="7315200" y="7315201"/>
            <a:ext cx="152399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9" name="Rectangle 738"/>
          <p:cNvSpPr/>
          <p:nvPr/>
        </p:nvSpPr>
        <p:spPr>
          <a:xfrm>
            <a:off x="31242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740" name="Rectangle 739"/>
          <p:cNvSpPr/>
          <p:nvPr/>
        </p:nvSpPr>
        <p:spPr>
          <a:xfrm>
            <a:off x="34290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1" name="Rectangle 740"/>
          <p:cNvSpPr/>
          <p:nvPr/>
        </p:nvSpPr>
        <p:spPr>
          <a:xfrm>
            <a:off x="31242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2" name="Rectangle 741"/>
          <p:cNvSpPr/>
          <p:nvPr/>
        </p:nvSpPr>
        <p:spPr>
          <a:xfrm>
            <a:off x="31242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3" name="Rectangle 742"/>
          <p:cNvSpPr/>
          <p:nvPr/>
        </p:nvSpPr>
        <p:spPr>
          <a:xfrm>
            <a:off x="31242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4" name="Rectangle 743"/>
          <p:cNvSpPr/>
          <p:nvPr/>
        </p:nvSpPr>
        <p:spPr>
          <a:xfrm>
            <a:off x="34290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5" name="Rectangle 744"/>
          <p:cNvSpPr/>
          <p:nvPr/>
        </p:nvSpPr>
        <p:spPr>
          <a:xfrm>
            <a:off x="34290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6" name="Rectangle 745"/>
          <p:cNvSpPr/>
          <p:nvPr/>
        </p:nvSpPr>
        <p:spPr>
          <a:xfrm>
            <a:off x="31242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7" name="Rectangle 746"/>
          <p:cNvSpPr/>
          <p:nvPr/>
        </p:nvSpPr>
        <p:spPr>
          <a:xfrm>
            <a:off x="34290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8" name="Rectangle 747"/>
          <p:cNvSpPr/>
          <p:nvPr/>
        </p:nvSpPr>
        <p:spPr>
          <a:xfrm>
            <a:off x="34290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9" name="Rectangle 748"/>
          <p:cNvSpPr/>
          <p:nvPr/>
        </p:nvSpPr>
        <p:spPr>
          <a:xfrm>
            <a:off x="34290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0" name="Rectangle 749"/>
          <p:cNvSpPr/>
          <p:nvPr/>
        </p:nvSpPr>
        <p:spPr>
          <a:xfrm>
            <a:off x="37338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751" name="Rectangle 750"/>
          <p:cNvSpPr/>
          <p:nvPr/>
        </p:nvSpPr>
        <p:spPr>
          <a:xfrm>
            <a:off x="40386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2" name="Rectangle 751"/>
          <p:cNvSpPr/>
          <p:nvPr/>
        </p:nvSpPr>
        <p:spPr>
          <a:xfrm>
            <a:off x="37338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3" name="Rectangle 752"/>
          <p:cNvSpPr/>
          <p:nvPr/>
        </p:nvSpPr>
        <p:spPr>
          <a:xfrm>
            <a:off x="37338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4" name="Rectangle 753"/>
          <p:cNvSpPr/>
          <p:nvPr/>
        </p:nvSpPr>
        <p:spPr>
          <a:xfrm>
            <a:off x="37338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5" name="Rectangle 754"/>
          <p:cNvSpPr/>
          <p:nvPr/>
        </p:nvSpPr>
        <p:spPr>
          <a:xfrm>
            <a:off x="40386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6" name="Rectangle 755"/>
          <p:cNvSpPr/>
          <p:nvPr/>
        </p:nvSpPr>
        <p:spPr>
          <a:xfrm>
            <a:off x="40386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7" name="Rectangle 756"/>
          <p:cNvSpPr/>
          <p:nvPr/>
        </p:nvSpPr>
        <p:spPr>
          <a:xfrm>
            <a:off x="37338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8" name="Rectangle 757"/>
          <p:cNvSpPr/>
          <p:nvPr/>
        </p:nvSpPr>
        <p:spPr>
          <a:xfrm>
            <a:off x="4038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9" name="Rectangle 758"/>
          <p:cNvSpPr/>
          <p:nvPr/>
        </p:nvSpPr>
        <p:spPr>
          <a:xfrm>
            <a:off x="40386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0" name="Rectangle 759"/>
          <p:cNvSpPr/>
          <p:nvPr/>
        </p:nvSpPr>
        <p:spPr>
          <a:xfrm>
            <a:off x="4038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1" name="Rectangle 760"/>
          <p:cNvSpPr/>
          <p:nvPr/>
        </p:nvSpPr>
        <p:spPr>
          <a:xfrm>
            <a:off x="25146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762" name="Rectangle 761"/>
          <p:cNvSpPr/>
          <p:nvPr/>
        </p:nvSpPr>
        <p:spPr>
          <a:xfrm>
            <a:off x="28194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3" name="Rectangle 762"/>
          <p:cNvSpPr/>
          <p:nvPr/>
        </p:nvSpPr>
        <p:spPr>
          <a:xfrm>
            <a:off x="25146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4" name="Rectangle 763"/>
          <p:cNvSpPr/>
          <p:nvPr/>
        </p:nvSpPr>
        <p:spPr>
          <a:xfrm>
            <a:off x="25146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5" name="Rectangle 764"/>
          <p:cNvSpPr/>
          <p:nvPr/>
        </p:nvSpPr>
        <p:spPr>
          <a:xfrm>
            <a:off x="2514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6" name="Rectangle 765"/>
          <p:cNvSpPr/>
          <p:nvPr/>
        </p:nvSpPr>
        <p:spPr>
          <a:xfrm>
            <a:off x="28194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7" name="Rectangle 766"/>
          <p:cNvSpPr/>
          <p:nvPr/>
        </p:nvSpPr>
        <p:spPr>
          <a:xfrm>
            <a:off x="28194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8" name="Rectangle 767"/>
          <p:cNvSpPr/>
          <p:nvPr/>
        </p:nvSpPr>
        <p:spPr>
          <a:xfrm>
            <a:off x="2514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9" name="Rectangle 768"/>
          <p:cNvSpPr/>
          <p:nvPr/>
        </p:nvSpPr>
        <p:spPr>
          <a:xfrm>
            <a:off x="2819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0" name="Rectangle 769"/>
          <p:cNvSpPr/>
          <p:nvPr/>
        </p:nvSpPr>
        <p:spPr>
          <a:xfrm>
            <a:off x="28194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1" name="Rectangle 770"/>
          <p:cNvSpPr/>
          <p:nvPr/>
        </p:nvSpPr>
        <p:spPr>
          <a:xfrm>
            <a:off x="2819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2" name="Rectangle 771"/>
          <p:cNvSpPr/>
          <p:nvPr/>
        </p:nvSpPr>
        <p:spPr>
          <a:xfrm>
            <a:off x="37338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773" name="Rectangle 772"/>
          <p:cNvSpPr/>
          <p:nvPr/>
        </p:nvSpPr>
        <p:spPr>
          <a:xfrm>
            <a:off x="40386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4" name="Rectangle 773"/>
          <p:cNvSpPr/>
          <p:nvPr/>
        </p:nvSpPr>
        <p:spPr>
          <a:xfrm>
            <a:off x="37338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5" name="Rectangle 774"/>
          <p:cNvSpPr/>
          <p:nvPr/>
        </p:nvSpPr>
        <p:spPr>
          <a:xfrm>
            <a:off x="37338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6" name="Rectangle 775"/>
          <p:cNvSpPr/>
          <p:nvPr/>
        </p:nvSpPr>
        <p:spPr>
          <a:xfrm>
            <a:off x="3733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7" name="Rectangle 776"/>
          <p:cNvSpPr/>
          <p:nvPr/>
        </p:nvSpPr>
        <p:spPr>
          <a:xfrm>
            <a:off x="40386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8" name="Rectangle 777"/>
          <p:cNvSpPr/>
          <p:nvPr/>
        </p:nvSpPr>
        <p:spPr>
          <a:xfrm>
            <a:off x="40386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9" name="Rectangle 778"/>
          <p:cNvSpPr/>
          <p:nvPr/>
        </p:nvSpPr>
        <p:spPr>
          <a:xfrm>
            <a:off x="3733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0" name="Rectangle 779"/>
          <p:cNvSpPr/>
          <p:nvPr/>
        </p:nvSpPr>
        <p:spPr>
          <a:xfrm>
            <a:off x="4038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1" name="Rectangle 780"/>
          <p:cNvSpPr/>
          <p:nvPr/>
        </p:nvSpPr>
        <p:spPr>
          <a:xfrm>
            <a:off x="40386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2" name="Rectangle 781"/>
          <p:cNvSpPr/>
          <p:nvPr/>
        </p:nvSpPr>
        <p:spPr>
          <a:xfrm>
            <a:off x="4038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3" name="Rectangle 782"/>
          <p:cNvSpPr/>
          <p:nvPr/>
        </p:nvSpPr>
        <p:spPr>
          <a:xfrm>
            <a:off x="31242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784" name="Rectangle 783"/>
          <p:cNvSpPr/>
          <p:nvPr/>
        </p:nvSpPr>
        <p:spPr>
          <a:xfrm>
            <a:off x="34290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5" name="Rectangle 784"/>
          <p:cNvSpPr/>
          <p:nvPr/>
        </p:nvSpPr>
        <p:spPr>
          <a:xfrm>
            <a:off x="31242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6" name="Rectangle 785"/>
          <p:cNvSpPr/>
          <p:nvPr/>
        </p:nvSpPr>
        <p:spPr>
          <a:xfrm>
            <a:off x="34290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7" name="Rectangle 786"/>
          <p:cNvSpPr/>
          <p:nvPr/>
        </p:nvSpPr>
        <p:spPr>
          <a:xfrm>
            <a:off x="31242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8" name="Rectangle 787"/>
          <p:cNvSpPr/>
          <p:nvPr/>
        </p:nvSpPr>
        <p:spPr>
          <a:xfrm>
            <a:off x="31242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9" name="Rectangle 788"/>
          <p:cNvSpPr/>
          <p:nvPr/>
        </p:nvSpPr>
        <p:spPr>
          <a:xfrm>
            <a:off x="34290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0" name="Rectangle 789"/>
          <p:cNvSpPr/>
          <p:nvPr/>
        </p:nvSpPr>
        <p:spPr>
          <a:xfrm>
            <a:off x="31242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1" name="Rectangle 790"/>
          <p:cNvSpPr/>
          <p:nvPr/>
        </p:nvSpPr>
        <p:spPr>
          <a:xfrm>
            <a:off x="34290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2" name="Rectangle 791"/>
          <p:cNvSpPr/>
          <p:nvPr/>
        </p:nvSpPr>
        <p:spPr>
          <a:xfrm>
            <a:off x="34290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3" name="Rectangle 792"/>
          <p:cNvSpPr/>
          <p:nvPr/>
        </p:nvSpPr>
        <p:spPr>
          <a:xfrm>
            <a:off x="34290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4" name="Rectangle 793"/>
          <p:cNvSpPr/>
          <p:nvPr/>
        </p:nvSpPr>
        <p:spPr>
          <a:xfrm>
            <a:off x="43434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795" name="Rectangle 794"/>
          <p:cNvSpPr/>
          <p:nvPr/>
        </p:nvSpPr>
        <p:spPr>
          <a:xfrm>
            <a:off x="46482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6" name="Rectangle 795"/>
          <p:cNvSpPr/>
          <p:nvPr/>
        </p:nvSpPr>
        <p:spPr>
          <a:xfrm>
            <a:off x="43434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7" name="Rectangle 796"/>
          <p:cNvSpPr/>
          <p:nvPr/>
        </p:nvSpPr>
        <p:spPr>
          <a:xfrm>
            <a:off x="43434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8" name="Rectangle 797"/>
          <p:cNvSpPr/>
          <p:nvPr/>
        </p:nvSpPr>
        <p:spPr>
          <a:xfrm>
            <a:off x="43434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9" name="Rectangle 798"/>
          <p:cNvSpPr/>
          <p:nvPr/>
        </p:nvSpPr>
        <p:spPr>
          <a:xfrm>
            <a:off x="46482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0" name="Rectangle 799"/>
          <p:cNvSpPr/>
          <p:nvPr/>
        </p:nvSpPr>
        <p:spPr>
          <a:xfrm>
            <a:off x="46482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1" name="Rectangle 800"/>
          <p:cNvSpPr/>
          <p:nvPr/>
        </p:nvSpPr>
        <p:spPr>
          <a:xfrm>
            <a:off x="43434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2" name="Rectangle 801"/>
          <p:cNvSpPr/>
          <p:nvPr/>
        </p:nvSpPr>
        <p:spPr>
          <a:xfrm>
            <a:off x="46482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3" name="Rectangle 802"/>
          <p:cNvSpPr/>
          <p:nvPr/>
        </p:nvSpPr>
        <p:spPr>
          <a:xfrm>
            <a:off x="46482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4" name="Rectangle 803"/>
          <p:cNvSpPr/>
          <p:nvPr/>
        </p:nvSpPr>
        <p:spPr>
          <a:xfrm>
            <a:off x="46482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5" name="Rectangle 804"/>
          <p:cNvSpPr/>
          <p:nvPr/>
        </p:nvSpPr>
        <p:spPr>
          <a:xfrm>
            <a:off x="49530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806" name="Rectangle 805"/>
          <p:cNvSpPr/>
          <p:nvPr/>
        </p:nvSpPr>
        <p:spPr>
          <a:xfrm>
            <a:off x="52578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7" name="Rectangle 806"/>
          <p:cNvSpPr/>
          <p:nvPr/>
        </p:nvSpPr>
        <p:spPr>
          <a:xfrm>
            <a:off x="49530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8" name="Rectangle 807"/>
          <p:cNvSpPr/>
          <p:nvPr/>
        </p:nvSpPr>
        <p:spPr>
          <a:xfrm>
            <a:off x="49530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9" name="Rectangle 808"/>
          <p:cNvSpPr/>
          <p:nvPr/>
        </p:nvSpPr>
        <p:spPr>
          <a:xfrm>
            <a:off x="49530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0" name="Rectangle 809"/>
          <p:cNvSpPr/>
          <p:nvPr/>
        </p:nvSpPr>
        <p:spPr>
          <a:xfrm>
            <a:off x="52578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1" name="Rectangle 810"/>
          <p:cNvSpPr/>
          <p:nvPr/>
        </p:nvSpPr>
        <p:spPr>
          <a:xfrm>
            <a:off x="52578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2" name="Rectangle 811"/>
          <p:cNvSpPr/>
          <p:nvPr/>
        </p:nvSpPr>
        <p:spPr>
          <a:xfrm>
            <a:off x="49530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3" name="Rectangle 812"/>
          <p:cNvSpPr/>
          <p:nvPr/>
        </p:nvSpPr>
        <p:spPr>
          <a:xfrm>
            <a:off x="5257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4" name="Rectangle 813"/>
          <p:cNvSpPr/>
          <p:nvPr/>
        </p:nvSpPr>
        <p:spPr>
          <a:xfrm>
            <a:off x="52578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5" name="Rectangle 814"/>
          <p:cNvSpPr/>
          <p:nvPr/>
        </p:nvSpPr>
        <p:spPr>
          <a:xfrm>
            <a:off x="5257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6" name="Rectangle 815"/>
          <p:cNvSpPr/>
          <p:nvPr/>
        </p:nvSpPr>
        <p:spPr>
          <a:xfrm>
            <a:off x="55626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817" name="Rectangle 816"/>
          <p:cNvSpPr/>
          <p:nvPr/>
        </p:nvSpPr>
        <p:spPr>
          <a:xfrm>
            <a:off x="58674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8" name="Rectangle 817"/>
          <p:cNvSpPr/>
          <p:nvPr/>
        </p:nvSpPr>
        <p:spPr>
          <a:xfrm>
            <a:off x="55626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9" name="Rectangle 818"/>
          <p:cNvSpPr/>
          <p:nvPr/>
        </p:nvSpPr>
        <p:spPr>
          <a:xfrm>
            <a:off x="55626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0" name="Rectangle 819"/>
          <p:cNvSpPr/>
          <p:nvPr/>
        </p:nvSpPr>
        <p:spPr>
          <a:xfrm>
            <a:off x="55626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1" name="Rectangle 820"/>
          <p:cNvSpPr/>
          <p:nvPr/>
        </p:nvSpPr>
        <p:spPr>
          <a:xfrm>
            <a:off x="58674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2" name="Rectangle 821"/>
          <p:cNvSpPr/>
          <p:nvPr/>
        </p:nvSpPr>
        <p:spPr>
          <a:xfrm>
            <a:off x="58674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3" name="Rectangle 822"/>
          <p:cNvSpPr/>
          <p:nvPr/>
        </p:nvSpPr>
        <p:spPr>
          <a:xfrm>
            <a:off x="55626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4" name="Rectangle 823"/>
          <p:cNvSpPr/>
          <p:nvPr/>
        </p:nvSpPr>
        <p:spPr>
          <a:xfrm>
            <a:off x="58674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5" name="Rectangle 824"/>
          <p:cNvSpPr/>
          <p:nvPr/>
        </p:nvSpPr>
        <p:spPr>
          <a:xfrm>
            <a:off x="58674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6" name="Rectangle 825"/>
          <p:cNvSpPr/>
          <p:nvPr/>
        </p:nvSpPr>
        <p:spPr>
          <a:xfrm>
            <a:off x="58674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7" name="Rectangle 826"/>
          <p:cNvSpPr/>
          <p:nvPr/>
        </p:nvSpPr>
        <p:spPr>
          <a:xfrm>
            <a:off x="43434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828" name="Rectangle 827"/>
          <p:cNvSpPr/>
          <p:nvPr/>
        </p:nvSpPr>
        <p:spPr>
          <a:xfrm>
            <a:off x="46482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9" name="Rectangle 828"/>
          <p:cNvSpPr/>
          <p:nvPr/>
        </p:nvSpPr>
        <p:spPr>
          <a:xfrm>
            <a:off x="43434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0" name="Rectangle 829"/>
          <p:cNvSpPr/>
          <p:nvPr/>
        </p:nvSpPr>
        <p:spPr>
          <a:xfrm>
            <a:off x="43434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1" name="Rectangle 830"/>
          <p:cNvSpPr/>
          <p:nvPr/>
        </p:nvSpPr>
        <p:spPr>
          <a:xfrm>
            <a:off x="43434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2" name="Rectangle 831"/>
          <p:cNvSpPr/>
          <p:nvPr/>
        </p:nvSpPr>
        <p:spPr>
          <a:xfrm>
            <a:off x="46482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3" name="Rectangle 832"/>
          <p:cNvSpPr/>
          <p:nvPr/>
        </p:nvSpPr>
        <p:spPr>
          <a:xfrm>
            <a:off x="46482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4" name="Rectangle 833"/>
          <p:cNvSpPr/>
          <p:nvPr/>
        </p:nvSpPr>
        <p:spPr>
          <a:xfrm>
            <a:off x="43434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5" name="Rectangle 834"/>
          <p:cNvSpPr/>
          <p:nvPr/>
        </p:nvSpPr>
        <p:spPr>
          <a:xfrm>
            <a:off x="46482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6" name="Rectangle 835"/>
          <p:cNvSpPr/>
          <p:nvPr/>
        </p:nvSpPr>
        <p:spPr>
          <a:xfrm>
            <a:off x="46482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7" name="Rectangle 836"/>
          <p:cNvSpPr/>
          <p:nvPr/>
        </p:nvSpPr>
        <p:spPr>
          <a:xfrm>
            <a:off x="46482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8" name="Rectangle 837"/>
          <p:cNvSpPr/>
          <p:nvPr/>
        </p:nvSpPr>
        <p:spPr>
          <a:xfrm>
            <a:off x="55626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839" name="Rectangle 838"/>
          <p:cNvSpPr/>
          <p:nvPr/>
        </p:nvSpPr>
        <p:spPr>
          <a:xfrm>
            <a:off x="58674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0" name="Rectangle 839"/>
          <p:cNvSpPr/>
          <p:nvPr/>
        </p:nvSpPr>
        <p:spPr>
          <a:xfrm>
            <a:off x="55626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1" name="Rectangle 840"/>
          <p:cNvSpPr/>
          <p:nvPr/>
        </p:nvSpPr>
        <p:spPr>
          <a:xfrm>
            <a:off x="55626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2" name="Rectangle 841"/>
          <p:cNvSpPr/>
          <p:nvPr/>
        </p:nvSpPr>
        <p:spPr>
          <a:xfrm>
            <a:off x="55626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3" name="Rectangle 842"/>
          <p:cNvSpPr/>
          <p:nvPr/>
        </p:nvSpPr>
        <p:spPr>
          <a:xfrm>
            <a:off x="58674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4" name="Rectangle 843"/>
          <p:cNvSpPr/>
          <p:nvPr/>
        </p:nvSpPr>
        <p:spPr>
          <a:xfrm>
            <a:off x="58674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5" name="Rectangle 844"/>
          <p:cNvSpPr/>
          <p:nvPr/>
        </p:nvSpPr>
        <p:spPr>
          <a:xfrm>
            <a:off x="55626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6" name="Rectangle 845"/>
          <p:cNvSpPr/>
          <p:nvPr/>
        </p:nvSpPr>
        <p:spPr>
          <a:xfrm>
            <a:off x="58674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7" name="Rectangle 846"/>
          <p:cNvSpPr/>
          <p:nvPr/>
        </p:nvSpPr>
        <p:spPr>
          <a:xfrm>
            <a:off x="58674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8" name="Rectangle 847"/>
          <p:cNvSpPr/>
          <p:nvPr/>
        </p:nvSpPr>
        <p:spPr>
          <a:xfrm>
            <a:off x="58674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9" name="Rectangle 848"/>
          <p:cNvSpPr/>
          <p:nvPr/>
        </p:nvSpPr>
        <p:spPr>
          <a:xfrm>
            <a:off x="49530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850" name="Rectangle 849"/>
          <p:cNvSpPr/>
          <p:nvPr/>
        </p:nvSpPr>
        <p:spPr>
          <a:xfrm>
            <a:off x="52578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1" name="Rectangle 850"/>
          <p:cNvSpPr/>
          <p:nvPr/>
        </p:nvSpPr>
        <p:spPr>
          <a:xfrm>
            <a:off x="49530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2" name="Rectangle 851"/>
          <p:cNvSpPr/>
          <p:nvPr/>
        </p:nvSpPr>
        <p:spPr>
          <a:xfrm>
            <a:off x="52578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3" name="Rectangle 852"/>
          <p:cNvSpPr/>
          <p:nvPr/>
        </p:nvSpPr>
        <p:spPr>
          <a:xfrm>
            <a:off x="49530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4" name="Rectangle 853"/>
          <p:cNvSpPr/>
          <p:nvPr/>
        </p:nvSpPr>
        <p:spPr>
          <a:xfrm>
            <a:off x="49530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5" name="Rectangle 854"/>
          <p:cNvSpPr/>
          <p:nvPr/>
        </p:nvSpPr>
        <p:spPr>
          <a:xfrm>
            <a:off x="52578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6" name="Rectangle 855"/>
          <p:cNvSpPr/>
          <p:nvPr/>
        </p:nvSpPr>
        <p:spPr>
          <a:xfrm>
            <a:off x="49530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7" name="Rectangle 856"/>
          <p:cNvSpPr/>
          <p:nvPr/>
        </p:nvSpPr>
        <p:spPr>
          <a:xfrm>
            <a:off x="52578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8" name="Rectangle 857"/>
          <p:cNvSpPr/>
          <p:nvPr/>
        </p:nvSpPr>
        <p:spPr>
          <a:xfrm>
            <a:off x="52578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9" name="Rectangle 858"/>
          <p:cNvSpPr/>
          <p:nvPr/>
        </p:nvSpPr>
        <p:spPr>
          <a:xfrm>
            <a:off x="52578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0" name="Rectangle 859"/>
          <p:cNvSpPr/>
          <p:nvPr/>
        </p:nvSpPr>
        <p:spPr>
          <a:xfrm>
            <a:off x="43434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1" name="Rectangle 860"/>
          <p:cNvSpPr/>
          <p:nvPr/>
        </p:nvSpPr>
        <p:spPr>
          <a:xfrm>
            <a:off x="43434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2" name="Rectangle 861"/>
          <p:cNvSpPr/>
          <p:nvPr/>
        </p:nvSpPr>
        <p:spPr>
          <a:xfrm>
            <a:off x="46482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3" name="Rectangle 862"/>
          <p:cNvSpPr/>
          <p:nvPr/>
        </p:nvSpPr>
        <p:spPr>
          <a:xfrm>
            <a:off x="43434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4" name="Rectangle 863"/>
          <p:cNvSpPr/>
          <p:nvPr/>
        </p:nvSpPr>
        <p:spPr>
          <a:xfrm>
            <a:off x="46482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5" name="Rectangle 864"/>
          <p:cNvSpPr/>
          <p:nvPr/>
        </p:nvSpPr>
        <p:spPr>
          <a:xfrm>
            <a:off x="46482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6" name="Rectangle 865"/>
          <p:cNvSpPr/>
          <p:nvPr/>
        </p:nvSpPr>
        <p:spPr>
          <a:xfrm>
            <a:off x="46482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7" name="Rectangle 866"/>
          <p:cNvSpPr/>
          <p:nvPr/>
        </p:nvSpPr>
        <p:spPr>
          <a:xfrm>
            <a:off x="55626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8" name="Rectangle 867"/>
          <p:cNvSpPr/>
          <p:nvPr/>
        </p:nvSpPr>
        <p:spPr>
          <a:xfrm>
            <a:off x="55626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9" name="Rectangle 868"/>
          <p:cNvSpPr/>
          <p:nvPr/>
        </p:nvSpPr>
        <p:spPr>
          <a:xfrm>
            <a:off x="58674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0" name="Rectangle 869"/>
          <p:cNvSpPr/>
          <p:nvPr/>
        </p:nvSpPr>
        <p:spPr>
          <a:xfrm>
            <a:off x="55626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1" name="Rectangle 870"/>
          <p:cNvSpPr/>
          <p:nvPr/>
        </p:nvSpPr>
        <p:spPr>
          <a:xfrm>
            <a:off x="58674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2" name="Rectangle 871"/>
          <p:cNvSpPr/>
          <p:nvPr/>
        </p:nvSpPr>
        <p:spPr>
          <a:xfrm>
            <a:off x="58674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3" name="Rectangle 872"/>
          <p:cNvSpPr/>
          <p:nvPr/>
        </p:nvSpPr>
        <p:spPr>
          <a:xfrm>
            <a:off x="58674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4" name="Rectangle 873"/>
          <p:cNvSpPr/>
          <p:nvPr/>
        </p:nvSpPr>
        <p:spPr>
          <a:xfrm>
            <a:off x="49530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875" name="Rectangle 874"/>
          <p:cNvSpPr/>
          <p:nvPr/>
        </p:nvSpPr>
        <p:spPr>
          <a:xfrm>
            <a:off x="52578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6" name="Rectangle 875"/>
          <p:cNvSpPr/>
          <p:nvPr/>
        </p:nvSpPr>
        <p:spPr>
          <a:xfrm>
            <a:off x="49530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7" name="Rectangle 876"/>
          <p:cNvSpPr/>
          <p:nvPr/>
        </p:nvSpPr>
        <p:spPr>
          <a:xfrm>
            <a:off x="52578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8" name="Rectangle 877"/>
          <p:cNvSpPr/>
          <p:nvPr/>
        </p:nvSpPr>
        <p:spPr>
          <a:xfrm>
            <a:off x="49530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9" name="Rectangle 878"/>
          <p:cNvSpPr/>
          <p:nvPr/>
        </p:nvSpPr>
        <p:spPr>
          <a:xfrm>
            <a:off x="49530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0" name="Rectangle 879"/>
          <p:cNvSpPr/>
          <p:nvPr/>
        </p:nvSpPr>
        <p:spPr>
          <a:xfrm>
            <a:off x="52578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1" name="Rectangle 880"/>
          <p:cNvSpPr/>
          <p:nvPr/>
        </p:nvSpPr>
        <p:spPr>
          <a:xfrm>
            <a:off x="49530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2" name="Rectangle 881"/>
          <p:cNvSpPr/>
          <p:nvPr/>
        </p:nvSpPr>
        <p:spPr>
          <a:xfrm>
            <a:off x="52578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3" name="Rectangle 882"/>
          <p:cNvSpPr/>
          <p:nvPr/>
        </p:nvSpPr>
        <p:spPr>
          <a:xfrm>
            <a:off x="52578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4" name="Rectangle 883"/>
          <p:cNvSpPr/>
          <p:nvPr/>
        </p:nvSpPr>
        <p:spPr>
          <a:xfrm>
            <a:off x="52578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5" name="Rectangle 884"/>
          <p:cNvSpPr/>
          <p:nvPr/>
        </p:nvSpPr>
        <p:spPr>
          <a:xfrm>
            <a:off x="43434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886" name="Rectangle 885"/>
          <p:cNvSpPr/>
          <p:nvPr/>
        </p:nvSpPr>
        <p:spPr>
          <a:xfrm>
            <a:off x="46482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7" name="Rectangle 886"/>
          <p:cNvSpPr/>
          <p:nvPr/>
        </p:nvSpPr>
        <p:spPr>
          <a:xfrm>
            <a:off x="43434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1" name="Rectangle 890"/>
          <p:cNvSpPr/>
          <p:nvPr/>
        </p:nvSpPr>
        <p:spPr>
          <a:xfrm>
            <a:off x="43434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2" name="Rectangle 891"/>
          <p:cNvSpPr/>
          <p:nvPr/>
        </p:nvSpPr>
        <p:spPr>
          <a:xfrm>
            <a:off x="43434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3" name="Rectangle 892"/>
          <p:cNvSpPr/>
          <p:nvPr/>
        </p:nvSpPr>
        <p:spPr>
          <a:xfrm>
            <a:off x="46482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4" name="Rectangle 893"/>
          <p:cNvSpPr/>
          <p:nvPr/>
        </p:nvSpPr>
        <p:spPr>
          <a:xfrm>
            <a:off x="46482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5" name="Rectangle 894"/>
          <p:cNvSpPr/>
          <p:nvPr/>
        </p:nvSpPr>
        <p:spPr>
          <a:xfrm>
            <a:off x="43434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6" name="Rectangle 895"/>
          <p:cNvSpPr/>
          <p:nvPr/>
        </p:nvSpPr>
        <p:spPr>
          <a:xfrm>
            <a:off x="46482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7" name="Rectangle 896"/>
          <p:cNvSpPr/>
          <p:nvPr/>
        </p:nvSpPr>
        <p:spPr>
          <a:xfrm>
            <a:off x="46482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8" name="Rectangle 897"/>
          <p:cNvSpPr/>
          <p:nvPr/>
        </p:nvSpPr>
        <p:spPr>
          <a:xfrm>
            <a:off x="46482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9" name="Rectangle 898"/>
          <p:cNvSpPr/>
          <p:nvPr/>
        </p:nvSpPr>
        <p:spPr>
          <a:xfrm>
            <a:off x="55626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900" name="Rectangle 899"/>
          <p:cNvSpPr/>
          <p:nvPr/>
        </p:nvSpPr>
        <p:spPr>
          <a:xfrm>
            <a:off x="58674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1" name="Rectangle 900"/>
          <p:cNvSpPr/>
          <p:nvPr/>
        </p:nvSpPr>
        <p:spPr>
          <a:xfrm>
            <a:off x="55626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2" name="Rectangle 901"/>
          <p:cNvSpPr/>
          <p:nvPr/>
        </p:nvSpPr>
        <p:spPr>
          <a:xfrm>
            <a:off x="55626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3" name="Rectangle 902"/>
          <p:cNvSpPr/>
          <p:nvPr/>
        </p:nvSpPr>
        <p:spPr>
          <a:xfrm>
            <a:off x="55626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4" name="Rectangle 903"/>
          <p:cNvSpPr/>
          <p:nvPr/>
        </p:nvSpPr>
        <p:spPr>
          <a:xfrm>
            <a:off x="58674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5" name="Rectangle 904"/>
          <p:cNvSpPr/>
          <p:nvPr/>
        </p:nvSpPr>
        <p:spPr>
          <a:xfrm>
            <a:off x="58674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6" name="Rectangle 905"/>
          <p:cNvSpPr/>
          <p:nvPr/>
        </p:nvSpPr>
        <p:spPr>
          <a:xfrm>
            <a:off x="55626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7" name="Rectangle 906"/>
          <p:cNvSpPr/>
          <p:nvPr/>
        </p:nvSpPr>
        <p:spPr>
          <a:xfrm>
            <a:off x="58674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8" name="Rectangle 907"/>
          <p:cNvSpPr/>
          <p:nvPr/>
        </p:nvSpPr>
        <p:spPr>
          <a:xfrm>
            <a:off x="58674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9" name="Rectangle 908"/>
          <p:cNvSpPr/>
          <p:nvPr/>
        </p:nvSpPr>
        <p:spPr>
          <a:xfrm>
            <a:off x="58674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0" name="Rectangle 909"/>
          <p:cNvSpPr/>
          <p:nvPr/>
        </p:nvSpPr>
        <p:spPr>
          <a:xfrm>
            <a:off x="49530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911" name="Rectangle 910"/>
          <p:cNvSpPr/>
          <p:nvPr/>
        </p:nvSpPr>
        <p:spPr>
          <a:xfrm>
            <a:off x="52578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2" name="Rectangle 911"/>
          <p:cNvSpPr/>
          <p:nvPr/>
        </p:nvSpPr>
        <p:spPr>
          <a:xfrm>
            <a:off x="49530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3" name="Rectangle 912"/>
          <p:cNvSpPr/>
          <p:nvPr/>
        </p:nvSpPr>
        <p:spPr>
          <a:xfrm>
            <a:off x="52578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4" name="Rectangle 913"/>
          <p:cNvSpPr/>
          <p:nvPr/>
        </p:nvSpPr>
        <p:spPr>
          <a:xfrm>
            <a:off x="31242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5" name="Rectangle 914"/>
          <p:cNvSpPr/>
          <p:nvPr/>
        </p:nvSpPr>
        <p:spPr>
          <a:xfrm>
            <a:off x="31242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6" name="Rectangle 915"/>
          <p:cNvSpPr/>
          <p:nvPr/>
        </p:nvSpPr>
        <p:spPr>
          <a:xfrm>
            <a:off x="34290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7" name="Rectangle 916"/>
          <p:cNvSpPr/>
          <p:nvPr/>
        </p:nvSpPr>
        <p:spPr>
          <a:xfrm>
            <a:off x="31242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8" name="Rectangle 917"/>
          <p:cNvSpPr/>
          <p:nvPr/>
        </p:nvSpPr>
        <p:spPr>
          <a:xfrm>
            <a:off x="34290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9" name="Rectangle 918"/>
          <p:cNvSpPr/>
          <p:nvPr/>
        </p:nvSpPr>
        <p:spPr>
          <a:xfrm>
            <a:off x="34290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0" name="Rectangle 919"/>
          <p:cNvSpPr/>
          <p:nvPr/>
        </p:nvSpPr>
        <p:spPr>
          <a:xfrm>
            <a:off x="34290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1" name="Rectangle 920"/>
          <p:cNvSpPr/>
          <p:nvPr/>
        </p:nvSpPr>
        <p:spPr>
          <a:xfrm>
            <a:off x="25146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922" name="Rectangle 921"/>
          <p:cNvSpPr/>
          <p:nvPr/>
        </p:nvSpPr>
        <p:spPr>
          <a:xfrm>
            <a:off x="28194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3" name="Rectangle 922"/>
          <p:cNvSpPr/>
          <p:nvPr/>
        </p:nvSpPr>
        <p:spPr>
          <a:xfrm>
            <a:off x="25146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4" name="Rectangle 923"/>
          <p:cNvSpPr/>
          <p:nvPr/>
        </p:nvSpPr>
        <p:spPr>
          <a:xfrm>
            <a:off x="25146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5" name="Rectangle 924"/>
          <p:cNvSpPr/>
          <p:nvPr/>
        </p:nvSpPr>
        <p:spPr>
          <a:xfrm>
            <a:off x="2514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6" name="Rectangle 925"/>
          <p:cNvSpPr/>
          <p:nvPr/>
        </p:nvSpPr>
        <p:spPr>
          <a:xfrm>
            <a:off x="28194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7" name="Rectangle 926"/>
          <p:cNvSpPr/>
          <p:nvPr/>
        </p:nvSpPr>
        <p:spPr>
          <a:xfrm>
            <a:off x="28194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8" name="Rectangle 927"/>
          <p:cNvSpPr/>
          <p:nvPr/>
        </p:nvSpPr>
        <p:spPr>
          <a:xfrm>
            <a:off x="2514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9" name="Rectangle 928"/>
          <p:cNvSpPr/>
          <p:nvPr/>
        </p:nvSpPr>
        <p:spPr>
          <a:xfrm>
            <a:off x="28194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0" name="Rectangle 929"/>
          <p:cNvSpPr/>
          <p:nvPr/>
        </p:nvSpPr>
        <p:spPr>
          <a:xfrm>
            <a:off x="28194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1" name="Rectangle 930"/>
          <p:cNvSpPr/>
          <p:nvPr/>
        </p:nvSpPr>
        <p:spPr>
          <a:xfrm>
            <a:off x="28194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2" name="Rectangle 931"/>
          <p:cNvSpPr/>
          <p:nvPr/>
        </p:nvSpPr>
        <p:spPr>
          <a:xfrm>
            <a:off x="37338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933" name="Rectangle 932"/>
          <p:cNvSpPr/>
          <p:nvPr/>
        </p:nvSpPr>
        <p:spPr>
          <a:xfrm>
            <a:off x="40386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4" name="Rectangle 933"/>
          <p:cNvSpPr/>
          <p:nvPr/>
        </p:nvSpPr>
        <p:spPr>
          <a:xfrm>
            <a:off x="37338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5" name="Rectangle 934"/>
          <p:cNvSpPr/>
          <p:nvPr/>
        </p:nvSpPr>
        <p:spPr>
          <a:xfrm>
            <a:off x="37338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6" name="Rectangle 935"/>
          <p:cNvSpPr/>
          <p:nvPr/>
        </p:nvSpPr>
        <p:spPr>
          <a:xfrm>
            <a:off x="37338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7" name="Rectangle 936"/>
          <p:cNvSpPr/>
          <p:nvPr/>
        </p:nvSpPr>
        <p:spPr>
          <a:xfrm>
            <a:off x="40386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8" name="Rectangle 937"/>
          <p:cNvSpPr/>
          <p:nvPr/>
        </p:nvSpPr>
        <p:spPr>
          <a:xfrm>
            <a:off x="40386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9" name="Rectangle 938"/>
          <p:cNvSpPr/>
          <p:nvPr/>
        </p:nvSpPr>
        <p:spPr>
          <a:xfrm>
            <a:off x="37338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0" name="Rectangle 939"/>
          <p:cNvSpPr/>
          <p:nvPr/>
        </p:nvSpPr>
        <p:spPr>
          <a:xfrm>
            <a:off x="4038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1" name="Rectangle 940"/>
          <p:cNvSpPr/>
          <p:nvPr/>
        </p:nvSpPr>
        <p:spPr>
          <a:xfrm>
            <a:off x="40386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2" name="Rectangle 941"/>
          <p:cNvSpPr/>
          <p:nvPr/>
        </p:nvSpPr>
        <p:spPr>
          <a:xfrm>
            <a:off x="4038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3" name="Rectangle 942"/>
          <p:cNvSpPr/>
          <p:nvPr/>
        </p:nvSpPr>
        <p:spPr>
          <a:xfrm>
            <a:off x="31242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944" name="Rectangle 943"/>
          <p:cNvSpPr/>
          <p:nvPr/>
        </p:nvSpPr>
        <p:spPr>
          <a:xfrm>
            <a:off x="34290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5" name="Rectangle 944"/>
          <p:cNvSpPr/>
          <p:nvPr/>
        </p:nvSpPr>
        <p:spPr>
          <a:xfrm>
            <a:off x="31242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6" name="Rectangle 945"/>
          <p:cNvSpPr/>
          <p:nvPr/>
        </p:nvSpPr>
        <p:spPr>
          <a:xfrm>
            <a:off x="34290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7" name="Rectangle 946"/>
          <p:cNvSpPr/>
          <p:nvPr/>
        </p:nvSpPr>
        <p:spPr>
          <a:xfrm>
            <a:off x="31242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8" name="Rectangle 947"/>
          <p:cNvSpPr/>
          <p:nvPr/>
        </p:nvSpPr>
        <p:spPr>
          <a:xfrm>
            <a:off x="31242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9" name="Rectangle 948"/>
          <p:cNvSpPr/>
          <p:nvPr/>
        </p:nvSpPr>
        <p:spPr>
          <a:xfrm>
            <a:off x="34290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0" name="Rectangle 949"/>
          <p:cNvSpPr/>
          <p:nvPr/>
        </p:nvSpPr>
        <p:spPr>
          <a:xfrm>
            <a:off x="31242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1" name="Rectangle 950"/>
          <p:cNvSpPr/>
          <p:nvPr/>
        </p:nvSpPr>
        <p:spPr>
          <a:xfrm>
            <a:off x="34290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2" name="Rectangle 951"/>
          <p:cNvSpPr/>
          <p:nvPr/>
        </p:nvSpPr>
        <p:spPr>
          <a:xfrm>
            <a:off x="34290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3" name="Rectangle 952"/>
          <p:cNvSpPr/>
          <p:nvPr/>
        </p:nvSpPr>
        <p:spPr>
          <a:xfrm>
            <a:off x="34290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4" name="Rectangle 953"/>
          <p:cNvSpPr/>
          <p:nvPr/>
        </p:nvSpPr>
        <p:spPr>
          <a:xfrm>
            <a:off x="37338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955" name="Rectangle 954"/>
          <p:cNvSpPr/>
          <p:nvPr/>
        </p:nvSpPr>
        <p:spPr>
          <a:xfrm>
            <a:off x="40386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6" name="Rectangle 955"/>
          <p:cNvSpPr/>
          <p:nvPr/>
        </p:nvSpPr>
        <p:spPr>
          <a:xfrm>
            <a:off x="37338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7" name="Rectangle 956"/>
          <p:cNvSpPr/>
          <p:nvPr/>
        </p:nvSpPr>
        <p:spPr>
          <a:xfrm>
            <a:off x="40386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8" name="Rectangle 957"/>
          <p:cNvSpPr/>
          <p:nvPr/>
        </p:nvSpPr>
        <p:spPr>
          <a:xfrm>
            <a:off x="25146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959" name="Rectangle 958"/>
          <p:cNvSpPr/>
          <p:nvPr/>
        </p:nvSpPr>
        <p:spPr>
          <a:xfrm>
            <a:off x="28194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0" name="Rectangle 959"/>
          <p:cNvSpPr/>
          <p:nvPr/>
        </p:nvSpPr>
        <p:spPr>
          <a:xfrm>
            <a:off x="25146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1" name="Rectangle 960"/>
          <p:cNvSpPr/>
          <p:nvPr/>
        </p:nvSpPr>
        <p:spPr>
          <a:xfrm>
            <a:off x="28194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2" name="Rectangle 961"/>
          <p:cNvSpPr/>
          <p:nvPr/>
        </p:nvSpPr>
        <p:spPr>
          <a:xfrm>
            <a:off x="12954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3" name="Rectangle 962"/>
          <p:cNvSpPr/>
          <p:nvPr/>
        </p:nvSpPr>
        <p:spPr>
          <a:xfrm>
            <a:off x="12954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4" name="Rectangle 963"/>
          <p:cNvSpPr/>
          <p:nvPr/>
        </p:nvSpPr>
        <p:spPr>
          <a:xfrm>
            <a:off x="12954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5" name="Rectangle 964"/>
          <p:cNvSpPr/>
          <p:nvPr/>
        </p:nvSpPr>
        <p:spPr>
          <a:xfrm>
            <a:off x="12954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6" name="Rectangle 965"/>
          <p:cNvSpPr/>
          <p:nvPr/>
        </p:nvSpPr>
        <p:spPr>
          <a:xfrm>
            <a:off x="12954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7" name="Rectangle 966"/>
          <p:cNvSpPr/>
          <p:nvPr/>
        </p:nvSpPr>
        <p:spPr>
          <a:xfrm>
            <a:off x="12954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8" name="Rectangle 967"/>
          <p:cNvSpPr/>
          <p:nvPr/>
        </p:nvSpPr>
        <p:spPr>
          <a:xfrm>
            <a:off x="12954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9" name="Rectangle 968"/>
          <p:cNvSpPr/>
          <p:nvPr/>
        </p:nvSpPr>
        <p:spPr>
          <a:xfrm>
            <a:off x="12954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0" name="Rectangle 969"/>
          <p:cNvSpPr/>
          <p:nvPr/>
        </p:nvSpPr>
        <p:spPr>
          <a:xfrm>
            <a:off x="12954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1" name="Rectangle 970"/>
          <p:cNvSpPr/>
          <p:nvPr/>
        </p:nvSpPr>
        <p:spPr>
          <a:xfrm>
            <a:off x="12954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2" name="Rectangle 971"/>
          <p:cNvSpPr/>
          <p:nvPr/>
        </p:nvSpPr>
        <p:spPr>
          <a:xfrm>
            <a:off x="12954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3" name="Rectangle 972"/>
          <p:cNvSpPr/>
          <p:nvPr/>
        </p:nvSpPr>
        <p:spPr>
          <a:xfrm>
            <a:off x="12954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4" name="Rectangle 973"/>
          <p:cNvSpPr/>
          <p:nvPr/>
        </p:nvSpPr>
        <p:spPr>
          <a:xfrm>
            <a:off x="12954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5" name="Rectangle 974"/>
          <p:cNvSpPr/>
          <p:nvPr/>
        </p:nvSpPr>
        <p:spPr>
          <a:xfrm>
            <a:off x="12954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6" name="Rectangle 975"/>
          <p:cNvSpPr/>
          <p:nvPr/>
        </p:nvSpPr>
        <p:spPr>
          <a:xfrm>
            <a:off x="12954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7" name="Rectangle 976"/>
          <p:cNvSpPr/>
          <p:nvPr/>
        </p:nvSpPr>
        <p:spPr>
          <a:xfrm>
            <a:off x="12954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8" name="Rectangle 977"/>
          <p:cNvSpPr/>
          <p:nvPr/>
        </p:nvSpPr>
        <p:spPr>
          <a:xfrm>
            <a:off x="12954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9" name="Rectangle 978"/>
          <p:cNvSpPr/>
          <p:nvPr/>
        </p:nvSpPr>
        <p:spPr>
          <a:xfrm>
            <a:off x="12954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0" name="Rectangle 979"/>
          <p:cNvSpPr/>
          <p:nvPr/>
        </p:nvSpPr>
        <p:spPr>
          <a:xfrm>
            <a:off x="12954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1" name="Rectangle 980"/>
          <p:cNvSpPr/>
          <p:nvPr/>
        </p:nvSpPr>
        <p:spPr>
          <a:xfrm>
            <a:off x="12954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2" name="Rectangle 981"/>
          <p:cNvSpPr/>
          <p:nvPr/>
        </p:nvSpPr>
        <p:spPr>
          <a:xfrm>
            <a:off x="12954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3" name="Rectangle 982"/>
          <p:cNvSpPr/>
          <p:nvPr/>
        </p:nvSpPr>
        <p:spPr>
          <a:xfrm>
            <a:off x="1295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4" name="Rectangle 983"/>
          <p:cNvSpPr/>
          <p:nvPr/>
        </p:nvSpPr>
        <p:spPr>
          <a:xfrm>
            <a:off x="1295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5" name="Rectangle 984"/>
          <p:cNvSpPr/>
          <p:nvPr/>
        </p:nvSpPr>
        <p:spPr>
          <a:xfrm>
            <a:off x="1295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6" name="Rectangle 985"/>
          <p:cNvSpPr/>
          <p:nvPr/>
        </p:nvSpPr>
        <p:spPr>
          <a:xfrm>
            <a:off x="1295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7" name="Rectangle 986"/>
          <p:cNvSpPr/>
          <p:nvPr/>
        </p:nvSpPr>
        <p:spPr>
          <a:xfrm>
            <a:off x="12954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8" name="Rectangle 987"/>
          <p:cNvSpPr/>
          <p:nvPr/>
        </p:nvSpPr>
        <p:spPr>
          <a:xfrm>
            <a:off x="1295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9" name="Rectangle 988"/>
          <p:cNvSpPr/>
          <p:nvPr/>
        </p:nvSpPr>
        <p:spPr>
          <a:xfrm>
            <a:off x="1295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0" name="Rectangle 989"/>
          <p:cNvSpPr/>
          <p:nvPr/>
        </p:nvSpPr>
        <p:spPr>
          <a:xfrm>
            <a:off x="12954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1" name="Rectangle 990"/>
          <p:cNvSpPr/>
          <p:nvPr/>
        </p:nvSpPr>
        <p:spPr>
          <a:xfrm>
            <a:off x="12954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2" name="Rectangle 991"/>
          <p:cNvSpPr/>
          <p:nvPr/>
        </p:nvSpPr>
        <p:spPr>
          <a:xfrm>
            <a:off x="12954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3" name="Rectangle 992"/>
          <p:cNvSpPr/>
          <p:nvPr/>
        </p:nvSpPr>
        <p:spPr>
          <a:xfrm>
            <a:off x="12954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4" name="Rectangle 993"/>
          <p:cNvSpPr/>
          <p:nvPr/>
        </p:nvSpPr>
        <p:spPr>
          <a:xfrm>
            <a:off x="12954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5" name="Rectangle 994"/>
          <p:cNvSpPr/>
          <p:nvPr/>
        </p:nvSpPr>
        <p:spPr>
          <a:xfrm>
            <a:off x="12954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Rectangle 359"/>
          <p:cNvSpPr/>
          <p:nvPr/>
        </p:nvSpPr>
        <p:spPr>
          <a:xfrm>
            <a:off x="22098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361" name="Rectangle 360"/>
          <p:cNvSpPr/>
          <p:nvPr/>
        </p:nvSpPr>
        <p:spPr>
          <a:xfrm>
            <a:off x="28194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362" name="Rectangle 361"/>
          <p:cNvSpPr/>
          <p:nvPr/>
        </p:nvSpPr>
        <p:spPr>
          <a:xfrm>
            <a:off x="25146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363" name="Rectangle 362"/>
          <p:cNvSpPr/>
          <p:nvPr/>
        </p:nvSpPr>
        <p:spPr>
          <a:xfrm>
            <a:off x="31242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364" name="Rectangle 363"/>
          <p:cNvSpPr/>
          <p:nvPr/>
        </p:nvSpPr>
        <p:spPr>
          <a:xfrm>
            <a:off x="2514600" y="762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365" name="Rectangle 364"/>
          <p:cNvSpPr/>
          <p:nvPr/>
        </p:nvSpPr>
        <p:spPr>
          <a:xfrm>
            <a:off x="22098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366" name="Rectangle 365"/>
          <p:cNvSpPr/>
          <p:nvPr/>
        </p:nvSpPr>
        <p:spPr>
          <a:xfrm>
            <a:off x="22098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372" name="Rectangle 371"/>
          <p:cNvSpPr/>
          <p:nvPr/>
        </p:nvSpPr>
        <p:spPr>
          <a:xfrm>
            <a:off x="2819400" y="762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374" name="Rectangle 373"/>
          <p:cNvSpPr/>
          <p:nvPr/>
        </p:nvSpPr>
        <p:spPr>
          <a:xfrm>
            <a:off x="3124200" y="762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404" name="Rectangle 403"/>
          <p:cNvSpPr/>
          <p:nvPr/>
        </p:nvSpPr>
        <p:spPr>
          <a:xfrm>
            <a:off x="2209800" y="2590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410" name="Rectangle 409"/>
          <p:cNvSpPr/>
          <p:nvPr/>
        </p:nvSpPr>
        <p:spPr>
          <a:xfrm>
            <a:off x="22098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448" name="Rectangle 447"/>
          <p:cNvSpPr/>
          <p:nvPr/>
        </p:nvSpPr>
        <p:spPr>
          <a:xfrm>
            <a:off x="9906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454" name="Rectangle 453"/>
          <p:cNvSpPr/>
          <p:nvPr/>
        </p:nvSpPr>
        <p:spPr>
          <a:xfrm>
            <a:off x="9906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492" name="Rectangle 491"/>
          <p:cNvSpPr/>
          <p:nvPr/>
        </p:nvSpPr>
        <p:spPr>
          <a:xfrm>
            <a:off x="9906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498" name="Rectangle 497"/>
          <p:cNvSpPr/>
          <p:nvPr/>
        </p:nvSpPr>
        <p:spPr>
          <a:xfrm>
            <a:off x="9906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8" name="Rectangle 887"/>
          <p:cNvSpPr/>
          <p:nvPr/>
        </p:nvSpPr>
        <p:spPr>
          <a:xfrm>
            <a:off x="990600" y="533400"/>
            <a:ext cx="64008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9" name="Rectangle 888"/>
          <p:cNvSpPr/>
          <p:nvPr/>
        </p:nvSpPr>
        <p:spPr>
          <a:xfrm>
            <a:off x="685799" y="533400"/>
            <a:ext cx="154093" cy="693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0" name="Rectangle 889"/>
          <p:cNvSpPr/>
          <p:nvPr/>
        </p:nvSpPr>
        <p:spPr>
          <a:xfrm>
            <a:off x="7543800" y="533400"/>
            <a:ext cx="154093" cy="693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1" name="Rectangle 1490"/>
          <p:cNvSpPr/>
          <p:nvPr/>
        </p:nvSpPr>
        <p:spPr>
          <a:xfrm>
            <a:off x="2819400" y="2590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92" name="Rectangle 1491"/>
          <p:cNvSpPr/>
          <p:nvPr/>
        </p:nvSpPr>
        <p:spPr>
          <a:xfrm>
            <a:off x="25146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94" name="Rectangle 1493"/>
          <p:cNvSpPr/>
          <p:nvPr/>
        </p:nvSpPr>
        <p:spPr>
          <a:xfrm>
            <a:off x="25146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96" name="Rectangle 1495"/>
          <p:cNvSpPr/>
          <p:nvPr/>
        </p:nvSpPr>
        <p:spPr>
          <a:xfrm>
            <a:off x="28194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97" name="Rectangle 1496"/>
          <p:cNvSpPr/>
          <p:nvPr/>
        </p:nvSpPr>
        <p:spPr>
          <a:xfrm>
            <a:off x="2514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01" name="Rectangle 1500"/>
          <p:cNvSpPr/>
          <p:nvPr/>
        </p:nvSpPr>
        <p:spPr>
          <a:xfrm>
            <a:off x="28194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03" name="Rectangle 1502"/>
          <p:cNvSpPr/>
          <p:nvPr/>
        </p:nvSpPr>
        <p:spPr>
          <a:xfrm>
            <a:off x="31242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36" name="Rectangle 1535"/>
          <p:cNvSpPr/>
          <p:nvPr/>
        </p:nvSpPr>
        <p:spPr>
          <a:xfrm>
            <a:off x="28194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37" name="Rectangle 1536"/>
          <p:cNvSpPr/>
          <p:nvPr/>
        </p:nvSpPr>
        <p:spPr>
          <a:xfrm>
            <a:off x="25146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38" name="Rectangle 1537"/>
          <p:cNvSpPr/>
          <p:nvPr/>
        </p:nvSpPr>
        <p:spPr>
          <a:xfrm>
            <a:off x="31242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39" name="Rectangle 1538"/>
          <p:cNvSpPr/>
          <p:nvPr/>
        </p:nvSpPr>
        <p:spPr>
          <a:xfrm>
            <a:off x="25146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40" name="Rectangle 1539"/>
          <p:cNvSpPr/>
          <p:nvPr/>
        </p:nvSpPr>
        <p:spPr>
          <a:xfrm>
            <a:off x="2209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47" name="Rectangle 1546"/>
          <p:cNvSpPr/>
          <p:nvPr/>
        </p:nvSpPr>
        <p:spPr>
          <a:xfrm>
            <a:off x="28194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549" name="Rectangle 1548"/>
          <p:cNvSpPr/>
          <p:nvPr/>
        </p:nvSpPr>
        <p:spPr>
          <a:xfrm>
            <a:off x="31242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48" name="Rectangle 547"/>
          <p:cNvSpPr/>
          <p:nvPr/>
        </p:nvSpPr>
        <p:spPr>
          <a:xfrm>
            <a:off x="9906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49" name="Rectangle 548"/>
          <p:cNvSpPr/>
          <p:nvPr/>
        </p:nvSpPr>
        <p:spPr>
          <a:xfrm>
            <a:off x="25146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50" name="Rectangle 549"/>
          <p:cNvSpPr/>
          <p:nvPr/>
        </p:nvSpPr>
        <p:spPr>
          <a:xfrm>
            <a:off x="22098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51" name="Rectangle 550"/>
          <p:cNvSpPr/>
          <p:nvPr/>
        </p:nvSpPr>
        <p:spPr>
          <a:xfrm>
            <a:off x="22098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52" name="Rectangle 551"/>
          <p:cNvSpPr/>
          <p:nvPr/>
        </p:nvSpPr>
        <p:spPr>
          <a:xfrm>
            <a:off x="31242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53" name="Rectangle 552"/>
          <p:cNvSpPr/>
          <p:nvPr/>
        </p:nvSpPr>
        <p:spPr>
          <a:xfrm>
            <a:off x="2209800" y="762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54" name="Rectangle 553"/>
          <p:cNvSpPr/>
          <p:nvPr/>
        </p:nvSpPr>
        <p:spPr>
          <a:xfrm>
            <a:off x="31242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73" name="Rectangle 572"/>
          <p:cNvSpPr/>
          <p:nvPr/>
        </p:nvSpPr>
        <p:spPr>
          <a:xfrm>
            <a:off x="22098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74" name="Rectangle 573"/>
          <p:cNvSpPr/>
          <p:nvPr/>
        </p:nvSpPr>
        <p:spPr>
          <a:xfrm>
            <a:off x="31242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77" name="Rectangle 576"/>
          <p:cNvSpPr/>
          <p:nvPr/>
        </p:nvSpPr>
        <p:spPr>
          <a:xfrm>
            <a:off x="28194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578" name="Rectangle 577"/>
          <p:cNvSpPr/>
          <p:nvPr/>
        </p:nvSpPr>
        <p:spPr>
          <a:xfrm>
            <a:off x="25146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87" name="Rectangle 686"/>
          <p:cNvSpPr/>
          <p:nvPr/>
        </p:nvSpPr>
        <p:spPr>
          <a:xfrm>
            <a:off x="22098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88" name="Rectangle 687"/>
          <p:cNvSpPr/>
          <p:nvPr/>
        </p:nvSpPr>
        <p:spPr>
          <a:xfrm>
            <a:off x="31242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90" name="Rectangle 689"/>
          <p:cNvSpPr/>
          <p:nvPr/>
        </p:nvSpPr>
        <p:spPr>
          <a:xfrm>
            <a:off x="31242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93" name="Rectangle 692"/>
          <p:cNvSpPr/>
          <p:nvPr/>
        </p:nvSpPr>
        <p:spPr>
          <a:xfrm>
            <a:off x="22098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694" name="Rectangle 693"/>
          <p:cNvSpPr/>
          <p:nvPr/>
        </p:nvSpPr>
        <p:spPr>
          <a:xfrm>
            <a:off x="31242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08" name="Rectangle 707"/>
          <p:cNvSpPr/>
          <p:nvPr/>
        </p:nvSpPr>
        <p:spPr>
          <a:xfrm>
            <a:off x="31242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22" name="Rectangle 721"/>
          <p:cNvSpPr/>
          <p:nvPr/>
        </p:nvSpPr>
        <p:spPr>
          <a:xfrm>
            <a:off x="31242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4" name="Rectangle 1013"/>
          <p:cNvSpPr/>
          <p:nvPr/>
        </p:nvSpPr>
        <p:spPr>
          <a:xfrm>
            <a:off x="16002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5" name="Rectangle 1014"/>
          <p:cNvSpPr/>
          <p:nvPr/>
        </p:nvSpPr>
        <p:spPr>
          <a:xfrm>
            <a:off x="12954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6" name="Rectangle 1015"/>
          <p:cNvSpPr/>
          <p:nvPr/>
        </p:nvSpPr>
        <p:spPr>
          <a:xfrm>
            <a:off x="16002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7" name="Rectangle 1016"/>
          <p:cNvSpPr/>
          <p:nvPr/>
        </p:nvSpPr>
        <p:spPr>
          <a:xfrm>
            <a:off x="12954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8" name="Rectangle 1017"/>
          <p:cNvSpPr/>
          <p:nvPr/>
        </p:nvSpPr>
        <p:spPr>
          <a:xfrm>
            <a:off x="16002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9" name="Rectangle 1018"/>
          <p:cNvSpPr/>
          <p:nvPr/>
        </p:nvSpPr>
        <p:spPr>
          <a:xfrm>
            <a:off x="12954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0" name="Rectangle 1019"/>
          <p:cNvSpPr/>
          <p:nvPr/>
        </p:nvSpPr>
        <p:spPr>
          <a:xfrm>
            <a:off x="16002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1" name="Rectangle 1020"/>
          <p:cNvSpPr/>
          <p:nvPr/>
        </p:nvSpPr>
        <p:spPr>
          <a:xfrm>
            <a:off x="12954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2" name="Rectangle 1021"/>
          <p:cNvSpPr/>
          <p:nvPr/>
        </p:nvSpPr>
        <p:spPr>
          <a:xfrm>
            <a:off x="28194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3" name="Rectangle 1022"/>
          <p:cNvSpPr/>
          <p:nvPr/>
        </p:nvSpPr>
        <p:spPr>
          <a:xfrm>
            <a:off x="2514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38" name="Rectangle 1037"/>
          <p:cNvSpPr/>
          <p:nvPr/>
        </p:nvSpPr>
        <p:spPr>
          <a:xfrm>
            <a:off x="12954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39" name="Rectangle 1038"/>
          <p:cNvSpPr/>
          <p:nvPr/>
        </p:nvSpPr>
        <p:spPr>
          <a:xfrm>
            <a:off x="25146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8" name="Rectangle 1047"/>
          <p:cNvSpPr/>
          <p:nvPr/>
        </p:nvSpPr>
        <p:spPr>
          <a:xfrm>
            <a:off x="12954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9" name="Rectangle 1048"/>
          <p:cNvSpPr/>
          <p:nvPr/>
        </p:nvSpPr>
        <p:spPr>
          <a:xfrm>
            <a:off x="16002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50" name="Rectangle 1049"/>
          <p:cNvSpPr/>
          <p:nvPr/>
        </p:nvSpPr>
        <p:spPr>
          <a:xfrm>
            <a:off x="28194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51" name="Rectangle 1050"/>
          <p:cNvSpPr/>
          <p:nvPr/>
        </p:nvSpPr>
        <p:spPr>
          <a:xfrm>
            <a:off x="25146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3" name="Rectangle 1072"/>
          <p:cNvSpPr/>
          <p:nvPr/>
        </p:nvSpPr>
        <p:spPr>
          <a:xfrm>
            <a:off x="19050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5" name="Rectangle 1074"/>
          <p:cNvSpPr/>
          <p:nvPr/>
        </p:nvSpPr>
        <p:spPr>
          <a:xfrm>
            <a:off x="19050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7" name="Rectangle 1076"/>
          <p:cNvSpPr/>
          <p:nvPr/>
        </p:nvSpPr>
        <p:spPr>
          <a:xfrm>
            <a:off x="19050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9" name="Rectangle 1078"/>
          <p:cNvSpPr/>
          <p:nvPr/>
        </p:nvSpPr>
        <p:spPr>
          <a:xfrm>
            <a:off x="19050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0" name="Rectangle 1079"/>
          <p:cNvSpPr/>
          <p:nvPr/>
        </p:nvSpPr>
        <p:spPr>
          <a:xfrm>
            <a:off x="22098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1" name="Rectangle 1080"/>
          <p:cNvSpPr/>
          <p:nvPr/>
        </p:nvSpPr>
        <p:spPr>
          <a:xfrm>
            <a:off x="31242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6" name="Rectangle 1095"/>
          <p:cNvSpPr/>
          <p:nvPr/>
        </p:nvSpPr>
        <p:spPr>
          <a:xfrm>
            <a:off x="19050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7" name="Rectangle 1096"/>
          <p:cNvSpPr/>
          <p:nvPr/>
        </p:nvSpPr>
        <p:spPr>
          <a:xfrm>
            <a:off x="31242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6" name="Rectangle 1105"/>
          <p:cNvSpPr/>
          <p:nvPr/>
        </p:nvSpPr>
        <p:spPr>
          <a:xfrm>
            <a:off x="19050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8" name="Rectangle 1107"/>
          <p:cNvSpPr/>
          <p:nvPr/>
        </p:nvSpPr>
        <p:spPr>
          <a:xfrm>
            <a:off x="22098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9" name="Rectangle 1108"/>
          <p:cNvSpPr/>
          <p:nvPr/>
        </p:nvSpPr>
        <p:spPr>
          <a:xfrm>
            <a:off x="31242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07" name="Rectangle 1806"/>
          <p:cNvSpPr/>
          <p:nvPr/>
        </p:nvSpPr>
        <p:spPr>
          <a:xfrm>
            <a:off x="990600" y="762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808" name="Rectangle 1807"/>
          <p:cNvSpPr/>
          <p:nvPr/>
        </p:nvSpPr>
        <p:spPr>
          <a:xfrm>
            <a:off x="1600200" y="762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09" name="Rectangle 1808"/>
          <p:cNvSpPr/>
          <p:nvPr/>
        </p:nvSpPr>
        <p:spPr>
          <a:xfrm>
            <a:off x="12954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0" name="Rectangle 1809"/>
          <p:cNvSpPr/>
          <p:nvPr/>
        </p:nvSpPr>
        <p:spPr>
          <a:xfrm>
            <a:off x="19050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1" name="Rectangle 1810"/>
          <p:cNvSpPr/>
          <p:nvPr/>
        </p:nvSpPr>
        <p:spPr>
          <a:xfrm>
            <a:off x="990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2" name="Rectangle 1811"/>
          <p:cNvSpPr/>
          <p:nvPr/>
        </p:nvSpPr>
        <p:spPr>
          <a:xfrm>
            <a:off x="9906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3" name="Rectangle 1812"/>
          <p:cNvSpPr/>
          <p:nvPr/>
        </p:nvSpPr>
        <p:spPr>
          <a:xfrm>
            <a:off x="990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4" name="Rectangle 1813"/>
          <p:cNvSpPr/>
          <p:nvPr/>
        </p:nvSpPr>
        <p:spPr>
          <a:xfrm>
            <a:off x="16002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5" name="Rectangle 1814"/>
          <p:cNvSpPr/>
          <p:nvPr/>
        </p:nvSpPr>
        <p:spPr>
          <a:xfrm>
            <a:off x="12954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6" name="Rectangle 1815"/>
          <p:cNvSpPr/>
          <p:nvPr/>
        </p:nvSpPr>
        <p:spPr>
          <a:xfrm>
            <a:off x="16002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7" name="Rectangle 1816"/>
          <p:cNvSpPr/>
          <p:nvPr/>
        </p:nvSpPr>
        <p:spPr>
          <a:xfrm>
            <a:off x="12954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8" name="Rectangle 1817"/>
          <p:cNvSpPr/>
          <p:nvPr/>
        </p:nvSpPr>
        <p:spPr>
          <a:xfrm>
            <a:off x="1905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9" name="Rectangle 1818"/>
          <p:cNvSpPr/>
          <p:nvPr/>
        </p:nvSpPr>
        <p:spPr>
          <a:xfrm>
            <a:off x="990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0" name="Rectangle 1819"/>
          <p:cNvSpPr/>
          <p:nvPr/>
        </p:nvSpPr>
        <p:spPr>
          <a:xfrm>
            <a:off x="19050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1" name="Rectangle 1820"/>
          <p:cNvSpPr/>
          <p:nvPr/>
        </p:nvSpPr>
        <p:spPr>
          <a:xfrm>
            <a:off x="19050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2" name="Rectangle 1821"/>
          <p:cNvSpPr/>
          <p:nvPr/>
        </p:nvSpPr>
        <p:spPr>
          <a:xfrm>
            <a:off x="19050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3" name="Rectangle 1822"/>
          <p:cNvSpPr/>
          <p:nvPr/>
        </p:nvSpPr>
        <p:spPr>
          <a:xfrm>
            <a:off x="19050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4" name="Rectangle 1823"/>
          <p:cNvSpPr/>
          <p:nvPr/>
        </p:nvSpPr>
        <p:spPr>
          <a:xfrm>
            <a:off x="19050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5" name="Rectangle 1824"/>
          <p:cNvSpPr/>
          <p:nvPr/>
        </p:nvSpPr>
        <p:spPr>
          <a:xfrm>
            <a:off x="16002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6" name="Rectangle 1825"/>
          <p:cNvSpPr/>
          <p:nvPr/>
        </p:nvSpPr>
        <p:spPr>
          <a:xfrm>
            <a:off x="12954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7" name="Rectangle 1826"/>
          <p:cNvSpPr/>
          <p:nvPr/>
        </p:nvSpPr>
        <p:spPr>
          <a:xfrm>
            <a:off x="12954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8" name="Rectangle 1827"/>
          <p:cNvSpPr/>
          <p:nvPr/>
        </p:nvSpPr>
        <p:spPr>
          <a:xfrm>
            <a:off x="16002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9" name="Rectangle 1828"/>
          <p:cNvSpPr/>
          <p:nvPr/>
        </p:nvSpPr>
        <p:spPr>
          <a:xfrm>
            <a:off x="12954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0" name="Rectangle 1829"/>
          <p:cNvSpPr/>
          <p:nvPr/>
        </p:nvSpPr>
        <p:spPr>
          <a:xfrm>
            <a:off x="19050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1" name="Rectangle 1830"/>
          <p:cNvSpPr/>
          <p:nvPr/>
        </p:nvSpPr>
        <p:spPr>
          <a:xfrm>
            <a:off x="19050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2" name="Rectangle 1831"/>
          <p:cNvSpPr/>
          <p:nvPr/>
        </p:nvSpPr>
        <p:spPr>
          <a:xfrm>
            <a:off x="19050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3" name="Rectangle 1832"/>
          <p:cNvSpPr/>
          <p:nvPr/>
        </p:nvSpPr>
        <p:spPr>
          <a:xfrm>
            <a:off x="22098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834" name="Rectangle 1833"/>
          <p:cNvSpPr/>
          <p:nvPr/>
        </p:nvSpPr>
        <p:spPr>
          <a:xfrm>
            <a:off x="28194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5" name="Rectangle 1834"/>
          <p:cNvSpPr/>
          <p:nvPr/>
        </p:nvSpPr>
        <p:spPr>
          <a:xfrm>
            <a:off x="25146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6" name="Rectangle 1835"/>
          <p:cNvSpPr/>
          <p:nvPr/>
        </p:nvSpPr>
        <p:spPr>
          <a:xfrm>
            <a:off x="31242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7" name="Rectangle 1836"/>
          <p:cNvSpPr/>
          <p:nvPr/>
        </p:nvSpPr>
        <p:spPr>
          <a:xfrm>
            <a:off x="25146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8" name="Rectangle 1837"/>
          <p:cNvSpPr/>
          <p:nvPr/>
        </p:nvSpPr>
        <p:spPr>
          <a:xfrm>
            <a:off x="22098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1839" name="Rectangle 1838"/>
          <p:cNvSpPr/>
          <p:nvPr/>
        </p:nvSpPr>
        <p:spPr>
          <a:xfrm>
            <a:off x="22098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0" name="Rectangle 1839"/>
          <p:cNvSpPr/>
          <p:nvPr/>
        </p:nvSpPr>
        <p:spPr>
          <a:xfrm>
            <a:off x="28194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1" name="Rectangle 1840"/>
          <p:cNvSpPr/>
          <p:nvPr/>
        </p:nvSpPr>
        <p:spPr>
          <a:xfrm>
            <a:off x="31242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2" name="Rectangle 1841"/>
          <p:cNvSpPr/>
          <p:nvPr/>
        </p:nvSpPr>
        <p:spPr>
          <a:xfrm>
            <a:off x="2209800" y="5029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3" name="Rectangle 1842"/>
          <p:cNvSpPr/>
          <p:nvPr/>
        </p:nvSpPr>
        <p:spPr>
          <a:xfrm>
            <a:off x="22098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4" name="Rectangle 1843"/>
          <p:cNvSpPr/>
          <p:nvPr/>
        </p:nvSpPr>
        <p:spPr>
          <a:xfrm>
            <a:off x="9906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1845" name="Rectangle 1844"/>
          <p:cNvSpPr/>
          <p:nvPr/>
        </p:nvSpPr>
        <p:spPr>
          <a:xfrm>
            <a:off x="9906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6" name="Rectangle 1845"/>
          <p:cNvSpPr/>
          <p:nvPr/>
        </p:nvSpPr>
        <p:spPr>
          <a:xfrm>
            <a:off x="9906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7" name="Rectangle 1846"/>
          <p:cNvSpPr/>
          <p:nvPr/>
        </p:nvSpPr>
        <p:spPr>
          <a:xfrm>
            <a:off x="9906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8" name="Rectangle 1847"/>
          <p:cNvSpPr/>
          <p:nvPr/>
        </p:nvSpPr>
        <p:spPr>
          <a:xfrm>
            <a:off x="2819400" y="5029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9" name="Rectangle 1848"/>
          <p:cNvSpPr/>
          <p:nvPr/>
        </p:nvSpPr>
        <p:spPr>
          <a:xfrm>
            <a:off x="25146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0" name="Rectangle 1849"/>
          <p:cNvSpPr/>
          <p:nvPr/>
        </p:nvSpPr>
        <p:spPr>
          <a:xfrm>
            <a:off x="25146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1" name="Rectangle 1850"/>
          <p:cNvSpPr/>
          <p:nvPr/>
        </p:nvSpPr>
        <p:spPr>
          <a:xfrm>
            <a:off x="2819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2" name="Rectangle 1851"/>
          <p:cNvSpPr/>
          <p:nvPr/>
        </p:nvSpPr>
        <p:spPr>
          <a:xfrm>
            <a:off x="2514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3" name="Rectangle 1852"/>
          <p:cNvSpPr/>
          <p:nvPr/>
        </p:nvSpPr>
        <p:spPr>
          <a:xfrm>
            <a:off x="28194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4" name="Rectangle 1853"/>
          <p:cNvSpPr/>
          <p:nvPr/>
        </p:nvSpPr>
        <p:spPr>
          <a:xfrm>
            <a:off x="31242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5" name="Rectangle 1854"/>
          <p:cNvSpPr/>
          <p:nvPr/>
        </p:nvSpPr>
        <p:spPr>
          <a:xfrm>
            <a:off x="28194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6" name="Rectangle 1855"/>
          <p:cNvSpPr/>
          <p:nvPr/>
        </p:nvSpPr>
        <p:spPr>
          <a:xfrm>
            <a:off x="25146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7" name="Rectangle 1856"/>
          <p:cNvSpPr/>
          <p:nvPr/>
        </p:nvSpPr>
        <p:spPr>
          <a:xfrm>
            <a:off x="31242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8" name="Rectangle 1857"/>
          <p:cNvSpPr/>
          <p:nvPr/>
        </p:nvSpPr>
        <p:spPr>
          <a:xfrm>
            <a:off x="25146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59" name="Rectangle 1858"/>
          <p:cNvSpPr/>
          <p:nvPr/>
        </p:nvSpPr>
        <p:spPr>
          <a:xfrm>
            <a:off x="22098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0" name="Rectangle 1859"/>
          <p:cNvSpPr/>
          <p:nvPr/>
        </p:nvSpPr>
        <p:spPr>
          <a:xfrm>
            <a:off x="28194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1" name="Rectangle 1860"/>
          <p:cNvSpPr/>
          <p:nvPr/>
        </p:nvSpPr>
        <p:spPr>
          <a:xfrm>
            <a:off x="31242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2" name="Rectangle 1861"/>
          <p:cNvSpPr/>
          <p:nvPr/>
        </p:nvSpPr>
        <p:spPr>
          <a:xfrm>
            <a:off x="9906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3" name="Rectangle 1862"/>
          <p:cNvSpPr/>
          <p:nvPr/>
        </p:nvSpPr>
        <p:spPr>
          <a:xfrm>
            <a:off x="25146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4" name="Rectangle 1863"/>
          <p:cNvSpPr/>
          <p:nvPr/>
        </p:nvSpPr>
        <p:spPr>
          <a:xfrm>
            <a:off x="22098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5" name="Rectangle 1864"/>
          <p:cNvSpPr/>
          <p:nvPr/>
        </p:nvSpPr>
        <p:spPr>
          <a:xfrm>
            <a:off x="22098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6" name="Rectangle 1865"/>
          <p:cNvSpPr/>
          <p:nvPr/>
        </p:nvSpPr>
        <p:spPr>
          <a:xfrm>
            <a:off x="31242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7" name="Rectangle 1866"/>
          <p:cNvSpPr/>
          <p:nvPr/>
        </p:nvSpPr>
        <p:spPr>
          <a:xfrm>
            <a:off x="22098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8" name="Rectangle 1867"/>
          <p:cNvSpPr/>
          <p:nvPr/>
        </p:nvSpPr>
        <p:spPr>
          <a:xfrm>
            <a:off x="31242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9" name="Rectangle 1868"/>
          <p:cNvSpPr/>
          <p:nvPr/>
        </p:nvSpPr>
        <p:spPr>
          <a:xfrm>
            <a:off x="22098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0" name="Rectangle 1869"/>
          <p:cNvSpPr/>
          <p:nvPr/>
        </p:nvSpPr>
        <p:spPr>
          <a:xfrm>
            <a:off x="31242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1" name="Rectangle 1870"/>
          <p:cNvSpPr/>
          <p:nvPr/>
        </p:nvSpPr>
        <p:spPr>
          <a:xfrm>
            <a:off x="28194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2" name="Rectangle 1871"/>
          <p:cNvSpPr/>
          <p:nvPr/>
        </p:nvSpPr>
        <p:spPr>
          <a:xfrm>
            <a:off x="25146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3" name="Rectangle 1872"/>
          <p:cNvSpPr/>
          <p:nvPr/>
        </p:nvSpPr>
        <p:spPr>
          <a:xfrm>
            <a:off x="22098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4" name="Rectangle 1873"/>
          <p:cNvSpPr/>
          <p:nvPr/>
        </p:nvSpPr>
        <p:spPr>
          <a:xfrm>
            <a:off x="31242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5" name="Rectangle 1874"/>
          <p:cNvSpPr/>
          <p:nvPr/>
        </p:nvSpPr>
        <p:spPr>
          <a:xfrm>
            <a:off x="31242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6" name="Rectangle 1875"/>
          <p:cNvSpPr/>
          <p:nvPr/>
        </p:nvSpPr>
        <p:spPr>
          <a:xfrm>
            <a:off x="22098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7" name="Rectangle 1876"/>
          <p:cNvSpPr/>
          <p:nvPr/>
        </p:nvSpPr>
        <p:spPr>
          <a:xfrm>
            <a:off x="31242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8" name="Rectangle 1877"/>
          <p:cNvSpPr/>
          <p:nvPr/>
        </p:nvSpPr>
        <p:spPr>
          <a:xfrm>
            <a:off x="31242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79" name="Rectangle 1878"/>
          <p:cNvSpPr/>
          <p:nvPr/>
        </p:nvSpPr>
        <p:spPr>
          <a:xfrm>
            <a:off x="31242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0" name="Rectangle 1879"/>
          <p:cNvSpPr/>
          <p:nvPr/>
        </p:nvSpPr>
        <p:spPr>
          <a:xfrm>
            <a:off x="16002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1" name="Rectangle 1880"/>
          <p:cNvSpPr/>
          <p:nvPr/>
        </p:nvSpPr>
        <p:spPr>
          <a:xfrm>
            <a:off x="12954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2" name="Rectangle 1881"/>
          <p:cNvSpPr/>
          <p:nvPr/>
        </p:nvSpPr>
        <p:spPr>
          <a:xfrm>
            <a:off x="16002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3" name="Rectangle 1882"/>
          <p:cNvSpPr/>
          <p:nvPr/>
        </p:nvSpPr>
        <p:spPr>
          <a:xfrm>
            <a:off x="12954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4" name="Rectangle 1883"/>
          <p:cNvSpPr/>
          <p:nvPr/>
        </p:nvSpPr>
        <p:spPr>
          <a:xfrm>
            <a:off x="16002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5" name="Rectangle 1884"/>
          <p:cNvSpPr/>
          <p:nvPr/>
        </p:nvSpPr>
        <p:spPr>
          <a:xfrm>
            <a:off x="12954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6" name="Rectangle 1885"/>
          <p:cNvSpPr/>
          <p:nvPr/>
        </p:nvSpPr>
        <p:spPr>
          <a:xfrm>
            <a:off x="16002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7" name="Rectangle 1886"/>
          <p:cNvSpPr/>
          <p:nvPr/>
        </p:nvSpPr>
        <p:spPr>
          <a:xfrm>
            <a:off x="12954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8" name="Rectangle 1887"/>
          <p:cNvSpPr/>
          <p:nvPr/>
        </p:nvSpPr>
        <p:spPr>
          <a:xfrm>
            <a:off x="28194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9" name="Rectangle 1888"/>
          <p:cNvSpPr/>
          <p:nvPr/>
        </p:nvSpPr>
        <p:spPr>
          <a:xfrm>
            <a:off x="2514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0" name="Rectangle 1889"/>
          <p:cNvSpPr/>
          <p:nvPr/>
        </p:nvSpPr>
        <p:spPr>
          <a:xfrm>
            <a:off x="12954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1" name="Rectangle 1890"/>
          <p:cNvSpPr/>
          <p:nvPr/>
        </p:nvSpPr>
        <p:spPr>
          <a:xfrm>
            <a:off x="25146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2" name="Rectangle 1891"/>
          <p:cNvSpPr/>
          <p:nvPr/>
        </p:nvSpPr>
        <p:spPr>
          <a:xfrm>
            <a:off x="12954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3" name="Rectangle 1892"/>
          <p:cNvSpPr/>
          <p:nvPr/>
        </p:nvSpPr>
        <p:spPr>
          <a:xfrm>
            <a:off x="16002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4" name="Rectangle 1893"/>
          <p:cNvSpPr/>
          <p:nvPr/>
        </p:nvSpPr>
        <p:spPr>
          <a:xfrm>
            <a:off x="28194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5" name="Rectangle 1894"/>
          <p:cNvSpPr/>
          <p:nvPr/>
        </p:nvSpPr>
        <p:spPr>
          <a:xfrm>
            <a:off x="25146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6" name="Rectangle 1895"/>
          <p:cNvSpPr/>
          <p:nvPr/>
        </p:nvSpPr>
        <p:spPr>
          <a:xfrm>
            <a:off x="19050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7" name="Rectangle 1896"/>
          <p:cNvSpPr/>
          <p:nvPr/>
        </p:nvSpPr>
        <p:spPr>
          <a:xfrm>
            <a:off x="19050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8" name="Rectangle 1897"/>
          <p:cNvSpPr/>
          <p:nvPr/>
        </p:nvSpPr>
        <p:spPr>
          <a:xfrm>
            <a:off x="19050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9" name="Rectangle 1898"/>
          <p:cNvSpPr/>
          <p:nvPr/>
        </p:nvSpPr>
        <p:spPr>
          <a:xfrm>
            <a:off x="19050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0" name="Rectangle 1899"/>
          <p:cNvSpPr/>
          <p:nvPr/>
        </p:nvSpPr>
        <p:spPr>
          <a:xfrm>
            <a:off x="2209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1" name="Rectangle 1900"/>
          <p:cNvSpPr/>
          <p:nvPr/>
        </p:nvSpPr>
        <p:spPr>
          <a:xfrm>
            <a:off x="31242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2" name="Rectangle 1901"/>
          <p:cNvSpPr/>
          <p:nvPr/>
        </p:nvSpPr>
        <p:spPr>
          <a:xfrm>
            <a:off x="19050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3" name="Rectangle 1902"/>
          <p:cNvSpPr/>
          <p:nvPr/>
        </p:nvSpPr>
        <p:spPr>
          <a:xfrm>
            <a:off x="31242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4" name="Rectangle 1903"/>
          <p:cNvSpPr/>
          <p:nvPr/>
        </p:nvSpPr>
        <p:spPr>
          <a:xfrm>
            <a:off x="19050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5" name="Rectangle 1904"/>
          <p:cNvSpPr/>
          <p:nvPr/>
        </p:nvSpPr>
        <p:spPr>
          <a:xfrm>
            <a:off x="22098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6" name="Rectangle 1905"/>
          <p:cNvSpPr/>
          <p:nvPr/>
        </p:nvSpPr>
        <p:spPr>
          <a:xfrm>
            <a:off x="31242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7" name="Rectangle 1906"/>
          <p:cNvSpPr/>
          <p:nvPr/>
        </p:nvSpPr>
        <p:spPr>
          <a:xfrm>
            <a:off x="9906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908" name="Rectangle 1907"/>
          <p:cNvSpPr/>
          <p:nvPr/>
        </p:nvSpPr>
        <p:spPr>
          <a:xfrm>
            <a:off x="16002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9" name="Rectangle 1908"/>
          <p:cNvSpPr/>
          <p:nvPr/>
        </p:nvSpPr>
        <p:spPr>
          <a:xfrm>
            <a:off x="12954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0" name="Rectangle 1909"/>
          <p:cNvSpPr/>
          <p:nvPr/>
        </p:nvSpPr>
        <p:spPr>
          <a:xfrm>
            <a:off x="19050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1" name="Rectangle 1910"/>
          <p:cNvSpPr/>
          <p:nvPr/>
        </p:nvSpPr>
        <p:spPr>
          <a:xfrm>
            <a:off x="9906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2" name="Rectangle 1911"/>
          <p:cNvSpPr/>
          <p:nvPr/>
        </p:nvSpPr>
        <p:spPr>
          <a:xfrm>
            <a:off x="990600" y="3810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3" name="Rectangle 1912"/>
          <p:cNvSpPr/>
          <p:nvPr/>
        </p:nvSpPr>
        <p:spPr>
          <a:xfrm>
            <a:off x="990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4" name="Rectangle 1913"/>
          <p:cNvSpPr/>
          <p:nvPr/>
        </p:nvSpPr>
        <p:spPr>
          <a:xfrm>
            <a:off x="1600200" y="3810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5" name="Rectangle 1914"/>
          <p:cNvSpPr/>
          <p:nvPr/>
        </p:nvSpPr>
        <p:spPr>
          <a:xfrm>
            <a:off x="12954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6" name="Rectangle 1915"/>
          <p:cNvSpPr/>
          <p:nvPr/>
        </p:nvSpPr>
        <p:spPr>
          <a:xfrm>
            <a:off x="16002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7" name="Rectangle 1916"/>
          <p:cNvSpPr/>
          <p:nvPr/>
        </p:nvSpPr>
        <p:spPr>
          <a:xfrm>
            <a:off x="12954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8" name="Rectangle 1917"/>
          <p:cNvSpPr/>
          <p:nvPr/>
        </p:nvSpPr>
        <p:spPr>
          <a:xfrm>
            <a:off x="19050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9" name="Rectangle 1918"/>
          <p:cNvSpPr/>
          <p:nvPr/>
        </p:nvSpPr>
        <p:spPr>
          <a:xfrm>
            <a:off x="990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0" name="Rectangle 1919"/>
          <p:cNvSpPr/>
          <p:nvPr/>
        </p:nvSpPr>
        <p:spPr>
          <a:xfrm>
            <a:off x="19050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1" name="Rectangle 1920"/>
          <p:cNvSpPr/>
          <p:nvPr/>
        </p:nvSpPr>
        <p:spPr>
          <a:xfrm>
            <a:off x="19050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2" name="Rectangle 1921"/>
          <p:cNvSpPr/>
          <p:nvPr/>
        </p:nvSpPr>
        <p:spPr>
          <a:xfrm>
            <a:off x="19050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3" name="Rectangle 1922"/>
          <p:cNvSpPr/>
          <p:nvPr/>
        </p:nvSpPr>
        <p:spPr>
          <a:xfrm>
            <a:off x="19050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4" name="Rectangle 1923"/>
          <p:cNvSpPr/>
          <p:nvPr/>
        </p:nvSpPr>
        <p:spPr>
          <a:xfrm>
            <a:off x="19050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5" name="Rectangle 1924"/>
          <p:cNvSpPr/>
          <p:nvPr/>
        </p:nvSpPr>
        <p:spPr>
          <a:xfrm>
            <a:off x="16002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6" name="Rectangle 1925"/>
          <p:cNvSpPr/>
          <p:nvPr/>
        </p:nvSpPr>
        <p:spPr>
          <a:xfrm>
            <a:off x="1295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7" name="Rectangle 1926"/>
          <p:cNvSpPr/>
          <p:nvPr/>
        </p:nvSpPr>
        <p:spPr>
          <a:xfrm>
            <a:off x="12954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8" name="Rectangle 1927"/>
          <p:cNvSpPr/>
          <p:nvPr/>
        </p:nvSpPr>
        <p:spPr>
          <a:xfrm>
            <a:off x="16002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9" name="Rectangle 1928"/>
          <p:cNvSpPr/>
          <p:nvPr/>
        </p:nvSpPr>
        <p:spPr>
          <a:xfrm>
            <a:off x="12954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0" name="Rectangle 1929"/>
          <p:cNvSpPr/>
          <p:nvPr/>
        </p:nvSpPr>
        <p:spPr>
          <a:xfrm>
            <a:off x="19050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1" name="Rectangle 1930"/>
          <p:cNvSpPr/>
          <p:nvPr/>
        </p:nvSpPr>
        <p:spPr>
          <a:xfrm>
            <a:off x="19050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2" name="Rectangle 1931"/>
          <p:cNvSpPr/>
          <p:nvPr/>
        </p:nvSpPr>
        <p:spPr>
          <a:xfrm>
            <a:off x="19050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3" name="Rectangle 1932"/>
          <p:cNvSpPr/>
          <p:nvPr/>
        </p:nvSpPr>
        <p:spPr>
          <a:xfrm>
            <a:off x="46482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934" name="Rectangle 1933"/>
          <p:cNvSpPr/>
          <p:nvPr/>
        </p:nvSpPr>
        <p:spPr>
          <a:xfrm>
            <a:off x="52578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5" name="Rectangle 1934"/>
          <p:cNvSpPr/>
          <p:nvPr/>
        </p:nvSpPr>
        <p:spPr>
          <a:xfrm>
            <a:off x="49530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6" name="Rectangle 1935"/>
          <p:cNvSpPr/>
          <p:nvPr/>
        </p:nvSpPr>
        <p:spPr>
          <a:xfrm>
            <a:off x="55626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7" name="Rectangle 1936"/>
          <p:cNvSpPr/>
          <p:nvPr/>
        </p:nvSpPr>
        <p:spPr>
          <a:xfrm>
            <a:off x="4953000" y="762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8" name="Rectangle 1937"/>
          <p:cNvSpPr/>
          <p:nvPr/>
        </p:nvSpPr>
        <p:spPr>
          <a:xfrm>
            <a:off x="46482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1939" name="Rectangle 1938"/>
          <p:cNvSpPr/>
          <p:nvPr/>
        </p:nvSpPr>
        <p:spPr>
          <a:xfrm>
            <a:off x="46482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40" name="Rectangle 1939"/>
          <p:cNvSpPr/>
          <p:nvPr/>
        </p:nvSpPr>
        <p:spPr>
          <a:xfrm>
            <a:off x="5257800" y="762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41" name="Rectangle 1940"/>
          <p:cNvSpPr/>
          <p:nvPr/>
        </p:nvSpPr>
        <p:spPr>
          <a:xfrm>
            <a:off x="5562600" y="762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42" name="Rectangle 1941"/>
          <p:cNvSpPr/>
          <p:nvPr/>
        </p:nvSpPr>
        <p:spPr>
          <a:xfrm>
            <a:off x="4648200" y="2590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43" name="Rectangle 1942"/>
          <p:cNvSpPr/>
          <p:nvPr/>
        </p:nvSpPr>
        <p:spPr>
          <a:xfrm>
            <a:off x="46482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44" name="Rectangle 1943"/>
          <p:cNvSpPr/>
          <p:nvPr/>
        </p:nvSpPr>
        <p:spPr>
          <a:xfrm>
            <a:off x="34290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1945" name="Rectangle 1944"/>
          <p:cNvSpPr/>
          <p:nvPr/>
        </p:nvSpPr>
        <p:spPr>
          <a:xfrm>
            <a:off x="34290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46" name="Rectangle 1945"/>
          <p:cNvSpPr/>
          <p:nvPr/>
        </p:nvSpPr>
        <p:spPr>
          <a:xfrm>
            <a:off x="34290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47" name="Rectangle 1946"/>
          <p:cNvSpPr/>
          <p:nvPr/>
        </p:nvSpPr>
        <p:spPr>
          <a:xfrm>
            <a:off x="34290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48" name="Rectangle 1947"/>
          <p:cNvSpPr/>
          <p:nvPr/>
        </p:nvSpPr>
        <p:spPr>
          <a:xfrm>
            <a:off x="5257800" y="2590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49" name="Rectangle 1948"/>
          <p:cNvSpPr/>
          <p:nvPr/>
        </p:nvSpPr>
        <p:spPr>
          <a:xfrm>
            <a:off x="49530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0" name="Rectangle 1949"/>
          <p:cNvSpPr/>
          <p:nvPr/>
        </p:nvSpPr>
        <p:spPr>
          <a:xfrm>
            <a:off x="49530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1" name="Rectangle 1950"/>
          <p:cNvSpPr/>
          <p:nvPr/>
        </p:nvSpPr>
        <p:spPr>
          <a:xfrm>
            <a:off x="52578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2" name="Rectangle 1951"/>
          <p:cNvSpPr/>
          <p:nvPr/>
        </p:nvSpPr>
        <p:spPr>
          <a:xfrm>
            <a:off x="49530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3" name="Rectangle 1952"/>
          <p:cNvSpPr/>
          <p:nvPr/>
        </p:nvSpPr>
        <p:spPr>
          <a:xfrm>
            <a:off x="52578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4" name="Rectangle 1953"/>
          <p:cNvSpPr/>
          <p:nvPr/>
        </p:nvSpPr>
        <p:spPr>
          <a:xfrm>
            <a:off x="55626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5" name="Rectangle 1954"/>
          <p:cNvSpPr/>
          <p:nvPr/>
        </p:nvSpPr>
        <p:spPr>
          <a:xfrm>
            <a:off x="52578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6" name="Rectangle 1955"/>
          <p:cNvSpPr/>
          <p:nvPr/>
        </p:nvSpPr>
        <p:spPr>
          <a:xfrm>
            <a:off x="49530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7" name="Rectangle 1956"/>
          <p:cNvSpPr/>
          <p:nvPr/>
        </p:nvSpPr>
        <p:spPr>
          <a:xfrm>
            <a:off x="55626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8" name="Rectangle 1957"/>
          <p:cNvSpPr/>
          <p:nvPr/>
        </p:nvSpPr>
        <p:spPr>
          <a:xfrm>
            <a:off x="49530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59" name="Rectangle 1958"/>
          <p:cNvSpPr/>
          <p:nvPr/>
        </p:nvSpPr>
        <p:spPr>
          <a:xfrm>
            <a:off x="46482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0" name="Rectangle 1959"/>
          <p:cNvSpPr/>
          <p:nvPr/>
        </p:nvSpPr>
        <p:spPr>
          <a:xfrm>
            <a:off x="52578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1" name="Rectangle 1960"/>
          <p:cNvSpPr/>
          <p:nvPr/>
        </p:nvSpPr>
        <p:spPr>
          <a:xfrm>
            <a:off x="55626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2" name="Rectangle 1961"/>
          <p:cNvSpPr/>
          <p:nvPr/>
        </p:nvSpPr>
        <p:spPr>
          <a:xfrm>
            <a:off x="34290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3" name="Rectangle 1962"/>
          <p:cNvSpPr/>
          <p:nvPr/>
        </p:nvSpPr>
        <p:spPr>
          <a:xfrm>
            <a:off x="49530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4" name="Rectangle 1963"/>
          <p:cNvSpPr/>
          <p:nvPr/>
        </p:nvSpPr>
        <p:spPr>
          <a:xfrm>
            <a:off x="46482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5" name="Rectangle 1964"/>
          <p:cNvSpPr/>
          <p:nvPr/>
        </p:nvSpPr>
        <p:spPr>
          <a:xfrm>
            <a:off x="46482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6" name="Rectangle 1965"/>
          <p:cNvSpPr/>
          <p:nvPr/>
        </p:nvSpPr>
        <p:spPr>
          <a:xfrm>
            <a:off x="55626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7" name="Rectangle 1966"/>
          <p:cNvSpPr/>
          <p:nvPr/>
        </p:nvSpPr>
        <p:spPr>
          <a:xfrm>
            <a:off x="4648200" y="762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8" name="Rectangle 1967"/>
          <p:cNvSpPr/>
          <p:nvPr/>
        </p:nvSpPr>
        <p:spPr>
          <a:xfrm>
            <a:off x="55626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69" name="Rectangle 1968"/>
          <p:cNvSpPr/>
          <p:nvPr/>
        </p:nvSpPr>
        <p:spPr>
          <a:xfrm>
            <a:off x="46482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70" name="Rectangle 1969"/>
          <p:cNvSpPr/>
          <p:nvPr/>
        </p:nvSpPr>
        <p:spPr>
          <a:xfrm>
            <a:off x="55626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71" name="Rectangle 1970"/>
          <p:cNvSpPr/>
          <p:nvPr/>
        </p:nvSpPr>
        <p:spPr>
          <a:xfrm>
            <a:off x="52578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72" name="Rectangle 1971"/>
          <p:cNvSpPr/>
          <p:nvPr/>
        </p:nvSpPr>
        <p:spPr>
          <a:xfrm>
            <a:off x="49530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73" name="Rectangle 1972"/>
          <p:cNvSpPr/>
          <p:nvPr/>
        </p:nvSpPr>
        <p:spPr>
          <a:xfrm>
            <a:off x="46482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74" name="Rectangle 1973"/>
          <p:cNvSpPr/>
          <p:nvPr/>
        </p:nvSpPr>
        <p:spPr>
          <a:xfrm>
            <a:off x="55626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75" name="Rectangle 1974"/>
          <p:cNvSpPr/>
          <p:nvPr/>
        </p:nvSpPr>
        <p:spPr>
          <a:xfrm>
            <a:off x="5562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76" name="Rectangle 1975"/>
          <p:cNvSpPr/>
          <p:nvPr/>
        </p:nvSpPr>
        <p:spPr>
          <a:xfrm>
            <a:off x="46482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77" name="Rectangle 1976"/>
          <p:cNvSpPr/>
          <p:nvPr/>
        </p:nvSpPr>
        <p:spPr>
          <a:xfrm>
            <a:off x="55626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78" name="Rectangle 1977"/>
          <p:cNvSpPr/>
          <p:nvPr/>
        </p:nvSpPr>
        <p:spPr>
          <a:xfrm>
            <a:off x="55626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79" name="Rectangle 1978"/>
          <p:cNvSpPr/>
          <p:nvPr/>
        </p:nvSpPr>
        <p:spPr>
          <a:xfrm>
            <a:off x="55626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80" name="Rectangle 1979"/>
          <p:cNvSpPr/>
          <p:nvPr/>
        </p:nvSpPr>
        <p:spPr>
          <a:xfrm>
            <a:off x="40386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81" name="Rectangle 1980"/>
          <p:cNvSpPr/>
          <p:nvPr/>
        </p:nvSpPr>
        <p:spPr>
          <a:xfrm>
            <a:off x="37338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82" name="Rectangle 1981"/>
          <p:cNvSpPr/>
          <p:nvPr/>
        </p:nvSpPr>
        <p:spPr>
          <a:xfrm>
            <a:off x="40386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83" name="Rectangle 1982"/>
          <p:cNvSpPr/>
          <p:nvPr/>
        </p:nvSpPr>
        <p:spPr>
          <a:xfrm>
            <a:off x="37338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84" name="Rectangle 1983"/>
          <p:cNvSpPr/>
          <p:nvPr/>
        </p:nvSpPr>
        <p:spPr>
          <a:xfrm>
            <a:off x="40386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85" name="Rectangle 1984"/>
          <p:cNvSpPr/>
          <p:nvPr/>
        </p:nvSpPr>
        <p:spPr>
          <a:xfrm>
            <a:off x="37338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86" name="Rectangle 1985"/>
          <p:cNvSpPr/>
          <p:nvPr/>
        </p:nvSpPr>
        <p:spPr>
          <a:xfrm>
            <a:off x="40386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87" name="Rectangle 1986"/>
          <p:cNvSpPr/>
          <p:nvPr/>
        </p:nvSpPr>
        <p:spPr>
          <a:xfrm>
            <a:off x="37338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88" name="Rectangle 1987"/>
          <p:cNvSpPr/>
          <p:nvPr/>
        </p:nvSpPr>
        <p:spPr>
          <a:xfrm>
            <a:off x="52578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89" name="Rectangle 1988"/>
          <p:cNvSpPr/>
          <p:nvPr/>
        </p:nvSpPr>
        <p:spPr>
          <a:xfrm>
            <a:off x="49530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90" name="Rectangle 1989"/>
          <p:cNvSpPr/>
          <p:nvPr/>
        </p:nvSpPr>
        <p:spPr>
          <a:xfrm>
            <a:off x="37338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91" name="Rectangle 1990"/>
          <p:cNvSpPr/>
          <p:nvPr/>
        </p:nvSpPr>
        <p:spPr>
          <a:xfrm>
            <a:off x="49530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92" name="Rectangle 1991"/>
          <p:cNvSpPr/>
          <p:nvPr/>
        </p:nvSpPr>
        <p:spPr>
          <a:xfrm>
            <a:off x="37338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93" name="Rectangle 1992"/>
          <p:cNvSpPr/>
          <p:nvPr/>
        </p:nvSpPr>
        <p:spPr>
          <a:xfrm>
            <a:off x="40386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94" name="Rectangle 1993"/>
          <p:cNvSpPr/>
          <p:nvPr/>
        </p:nvSpPr>
        <p:spPr>
          <a:xfrm>
            <a:off x="52578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95" name="Rectangle 1994"/>
          <p:cNvSpPr/>
          <p:nvPr/>
        </p:nvSpPr>
        <p:spPr>
          <a:xfrm>
            <a:off x="49530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96" name="Rectangle 1995"/>
          <p:cNvSpPr/>
          <p:nvPr/>
        </p:nvSpPr>
        <p:spPr>
          <a:xfrm>
            <a:off x="43434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97" name="Rectangle 1996"/>
          <p:cNvSpPr/>
          <p:nvPr/>
        </p:nvSpPr>
        <p:spPr>
          <a:xfrm>
            <a:off x="43434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98" name="Rectangle 1997"/>
          <p:cNvSpPr/>
          <p:nvPr/>
        </p:nvSpPr>
        <p:spPr>
          <a:xfrm>
            <a:off x="43434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99" name="Rectangle 1998"/>
          <p:cNvSpPr/>
          <p:nvPr/>
        </p:nvSpPr>
        <p:spPr>
          <a:xfrm>
            <a:off x="43434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00" name="Rectangle 1999"/>
          <p:cNvSpPr/>
          <p:nvPr/>
        </p:nvSpPr>
        <p:spPr>
          <a:xfrm>
            <a:off x="46482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01" name="Rectangle 2000"/>
          <p:cNvSpPr/>
          <p:nvPr/>
        </p:nvSpPr>
        <p:spPr>
          <a:xfrm>
            <a:off x="5562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02" name="Rectangle 2001"/>
          <p:cNvSpPr/>
          <p:nvPr/>
        </p:nvSpPr>
        <p:spPr>
          <a:xfrm>
            <a:off x="43434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03" name="Rectangle 2002"/>
          <p:cNvSpPr/>
          <p:nvPr/>
        </p:nvSpPr>
        <p:spPr>
          <a:xfrm>
            <a:off x="55626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04" name="Rectangle 2003"/>
          <p:cNvSpPr/>
          <p:nvPr/>
        </p:nvSpPr>
        <p:spPr>
          <a:xfrm>
            <a:off x="43434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05" name="Rectangle 2004"/>
          <p:cNvSpPr/>
          <p:nvPr/>
        </p:nvSpPr>
        <p:spPr>
          <a:xfrm>
            <a:off x="46482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06" name="Rectangle 2005"/>
          <p:cNvSpPr/>
          <p:nvPr/>
        </p:nvSpPr>
        <p:spPr>
          <a:xfrm>
            <a:off x="55626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07" name="Rectangle 2006"/>
          <p:cNvSpPr/>
          <p:nvPr/>
        </p:nvSpPr>
        <p:spPr>
          <a:xfrm>
            <a:off x="3429000" y="762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008" name="Rectangle 2007"/>
          <p:cNvSpPr/>
          <p:nvPr/>
        </p:nvSpPr>
        <p:spPr>
          <a:xfrm>
            <a:off x="4038600" y="762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09" name="Rectangle 2008"/>
          <p:cNvSpPr/>
          <p:nvPr/>
        </p:nvSpPr>
        <p:spPr>
          <a:xfrm>
            <a:off x="37338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10" name="Rectangle 2009"/>
          <p:cNvSpPr/>
          <p:nvPr/>
        </p:nvSpPr>
        <p:spPr>
          <a:xfrm>
            <a:off x="43434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11" name="Rectangle 2010"/>
          <p:cNvSpPr/>
          <p:nvPr/>
        </p:nvSpPr>
        <p:spPr>
          <a:xfrm>
            <a:off x="3429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12" name="Rectangle 2011"/>
          <p:cNvSpPr/>
          <p:nvPr/>
        </p:nvSpPr>
        <p:spPr>
          <a:xfrm>
            <a:off x="34290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13" name="Rectangle 2012"/>
          <p:cNvSpPr/>
          <p:nvPr/>
        </p:nvSpPr>
        <p:spPr>
          <a:xfrm>
            <a:off x="34290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14" name="Rectangle 2013"/>
          <p:cNvSpPr/>
          <p:nvPr/>
        </p:nvSpPr>
        <p:spPr>
          <a:xfrm>
            <a:off x="40386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15" name="Rectangle 2014"/>
          <p:cNvSpPr/>
          <p:nvPr/>
        </p:nvSpPr>
        <p:spPr>
          <a:xfrm>
            <a:off x="37338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16" name="Rectangle 2015"/>
          <p:cNvSpPr/>
          <p:nvPr/>
        </p:nvSpPr>
        <p:spPr>
          <a:xfrm>
            <a:off x="4038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17" name="Rectangle 2016"/>
          <p:cNvSpPr/>
          <p:nvPr/>
        </p:nvSpPr>
        <p:spPr>
          <a:xfrm>
            <a:off x="37338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18" name="Rectangle 2017"/>
          <p:cNvSpPr/>
          <p:nvPr/>
        </p:nvSpPr>
        <p:spPr>
          <a:xfrm>
            <a:off x="43434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19" name="Rectangle 2018"/>
          <p:cNvSpPr/>
          <p:nvPr/>
        </p:nvSpPr>
        <p:spPr>
          <a:xfrm>
            <a:off x="34290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20" name="Rectangle 2019"/>
          <p:cNvSpPr/>
          <p:nvPr/>
        </p:nvSpPr>
        <p:spPr>
          <a:xfrm>
            <a:off x="43434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21" name="Rectangle 2020"/>
          <p:cNvSpPr/>
          <p:nvPr/>
        </p:nvSpPr>
        <p:spPr>
          <a:xfrm>
            <a:off x="43434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22" name="Rectangle 2021"/>
          <p:cNvSpPr/>
          <p:nvPr/>
        </p:nvSpPr>
        <p:spPr>
          <a:xfrm>
            <a:off x="43434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23" name="Rectangle 2022"/>
          <p:cNvSpPr/>
          <p:nvPr/>
        </p:nvSpPr>
        <p:spPr>
          <a:xfrm>
            <a:off x="43434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24" name="Rectangle 2023"/>
          <p:cNvSpPr/>
          <p:nvPr/>
        </p:nvSpPr>
        <p:spPr>
          <a:xfrm>
            <a:off x="43434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25" name="Rectangle 2024"/>
          <p:cNvSpPr/>
          <p:nvPr/>
        </p:nvSpPr>
        <p:spPr>
          <a:xfrm>
            <a:off x="4038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26" name="Rectangle 2025"/>
          <p:cNvSpPr/>
          <p:nvPr/>
        </p:nvSpPr>
        <p:spPr>
          <a:xfrm>
            <a:off x="37338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27" name="Rectangle 2026"/>
          <p:cNvSpPr/>
          <p:nvPr/>
        </p:nvSpPr>
        <p:spPr>
          <a:xfrm>
            <a:off x="37338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28" name="Rectangle 2027"/>
          <p:cNvSpPr/>
          <p:nvPr/>
        </p:nvSpPr>
        <p:spPr>
          <a:xfrm>
            <a:off x="4038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29" name="Rectangle 2028"/>
          <p:cNvSpPr/>
          <p:nvPr/>
        </p:nvSpPr>
        <p:spPr>
          <a:xfrm>
            <a:off x="37338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30" name="Rectangle 2029"/>
          <p:cNvSpPr/>
          <p:nvPr/>
        </p:nvSpPr>
        <p:spPr>
          <a:xfrm>
            <a:off x="43434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31" name="Rectangle 2030"/>
          <p:cNvSpPr/>
          <p:nvPr/>
        </p:nvSpPr>
        <p:spPr>
          <a:xfrm>
            <a:off x="43434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32" name="Rectangle 2031"/>
          <p:cNvSpPr/>
          <p:nvPr/>
        </p:nvSpPr>
        <p:spPr>
          <a:xfrm>
            <a:off x="43434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33" name="Rectangle 2032"/>
          <p:cNvSpPr/>
          <p:nvPr/>
        </p:nvSpPr>
        <p:spPr>
          <a:xfrm>
            <a:off x="46482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034" name="Rectangle 2033"/>
          <p:cNvSpPr/>
          <p:nvPr/>
        </p:nvSpPr>
        <p:spPr>
          <a:xfrm>
            <a:off x="52578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35" name="Rectangle 2034"/>
          <p:cNvSpPr/>
          <p:nvPr/>
        </p:nvSpPr>
        <p:spPr>
          <a:xfrm>
            <a:off x="49530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36" name="Rectangle 2035"/>
          <p:cNvSpPr/>
          <p:nvPr/>
        </p:nvSpPr>
        <p:spPr>
          <a:xfrm>
            <a:off x="55626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37" name="Rectangle 2036"/>
          <p:cNvSpPr/>
          <p:nvPr/>
        </p:nvSpPr>
        <p:spPr>
          <a:xfrm>
            <a:off x="49530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38" name="Rectangle 2037"/>
          <p:cNvSpPr/>
          <p:nvPr/>
        </p:nvSpPr>
        <p:spPr>
          <a:xfrm>
            <a:off x="46482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2039" name="Rectangle 2038"/>
          <p:cNvSpPr/>
          <p:nvPr/>
        </p:nvSpPr>
        <p:spPr>
          <a:xfrm>
            <a:off x="46482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40" name="Rectangle 2039"/>
          <p:cNvSpPr/>
          <p:nvPr/>
        </p:nvSpPr>
        <p:spPr>
          <a:xfrm>
            <a:off x="52578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41" name="Rectangle 2040"/>
          <p:cNvSpPr/>
          <p:nvPr/>
        </p:nvSpPr>
        <p:spPr>
          <a:xfrm>
            <a:off x="55626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42" name="Rectangle 2041"/>
          <p:cNvSpPr/>
          <p:nvPr/>
        </p:nvSpPr>
        <p:spPr>
          <a:xfrm>
            <a:off x="4648200" y="5029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43" name="Rectangle 2042"/>
          <p:cNvSpPr/>
          <p:nvPr/>
        </p:nvSpPr>
        <p:spPr>
          <a:xfrm>
            <a:off x="46482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44" name="Rectangle 2043"/>
          <p:cNvSpPr/>
          <p:nvPr/>
        </p:nvSpPr>
        <p:spPr>
          <a:xfrm>
            <a:off x="34290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2045" name="Rectangle 2044"/>
          <p:cNvSpPr/>
          <p:nvPr/>
        </p:nvSpPr>
        <p:spPr>
          <a:xfrm>
            <a:off x="34290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46" name="Rectangle 2045"/>
          <p:cNvSpPr/>
          <p:nvPr/>
        </p:nvSpPr>
        <p:spPr>
          <a:xfrm>
            <a:off x="34290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47" name="Rectangle 2046"/>
          <p:cNvSpPr/>
          <p:nvPr/>
        </p:nvSpPr>
        <p:spPr>
          <a:xfrm>
            <a:off x="34290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48" name="Rectangle 2047"/>
          <p:cNvSpPr/>
          <p:nvPr/>
        </p:nvSpPr>
        <p:spPr>
          <a:xfrm>
            <a:off x="5257800" y="5029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49" name="Rectangle 2048"/>
          <p:cNvSpPr/>
          <p:nvPr/>
        </p:nvSpPr>
        <p:spPr>
          <a:xfrm>
            <a:off x="49530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50" name="Rectangle 2049"/>
          <p:cNvSpPr/>
          <p:nvPr/>
        </p:nvSpPr>
        <p:spPr>
          <a:xfrm>
            <a:off x="49530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51" name="Rectangle 2050"/>
          <p:cNvSpPr/>
          <p:nvPr/>
        </p:nvSpPr>
        <p:spPr>
          <a:xfrm>
            <a:off x="5257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52" name="Rectangle 2051"/>
          <p:cNvSpPr/>
          <p:nvPr/>
        </p:nvSpPr>
        <p:spPr>
          <a:xfrm>
            <a:off x="49530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53" name="Rectangle 2052"/>
          <p:cNvSpPr/>
          <p:nvPr/>
        </p:nvSpPr>
        <p:spPr>
          <a:xfrm>
            <a:off x="52578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54" name="Rectangle 2053"/>
          <p:cNvSpPr/>
          <p:nvPr/>
        </p:nvSpPr>
        <p:spPr>
          <a:xfrm>
            <a:off x="55626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55" name="Rectangle 2054"/>
          <p:cNvSpPr/>
          <p:nvPr/>
        </p:nvSpPr>
        <p:spPr>
          <a:xfrm>
            <a:off x="52578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56" name="Rectangle 2055"/>
          <p:cNvSpPr/>
          <p:nvPr/>
        </p:nvSpPr>
        <p:spPr>
          <a:xfrm>
            <a:off x="49530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57" name="Rectangle 2056"/>
          <p:cNvSpPr/>
          <p:nvPr/>
        </p:nvSpPr>
        <p:spPr>
          <a:xfrm>
            <a:off x="55626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58" name="Rectangle 2057"/>
          <p:cNvSpPr/>
          <p:nvPr/>
        </p:nvSpPr>
        <p:spPr>
          <a:xfrm>
            <a:off x="49530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59" name="Rectangle 2058"/>
          <p:cNvSpPr/>
          <p:nvPr/>
        </p:nvSpPr>
        <p:spPr>
          <a:xfrm>
            <a:off x="46482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60" name="Rectangle 2059"/>
          <p:cNvSpPr/>
          <p:nvPr/>
        </p:nvSpPr>
        <p:spPr>
          <a:xfrm>
            <a:off x="52578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61" name="Rectangle 2060"/>
          <p:cNvSpPr/>
          <p:nvPr/>
        </p:nvSpPr>
        <p:spPr>
          <a:xfrm>
            <a:off x="55626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62" name="Rectangle 2061"/>
          <p:cNvSpPr/>
          <p:nvPr/>
        </p:nvSpPr>
        <p:spPr>
          <a:xfrm>
            <a:off x="34290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63" name="Rectangle 2062"/>
          <p:cNvSpPr/>
          <p:nvPr/>
        </p:nvSpPr>
        <p:spPr>
          <a:xfrm>
            <a:off x="49530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64" name="Rectangle 2063"/>
          <p:cNvSpPr/>
          <p:nvPr/>
        </p:nvSpPr>
        <p:spPr>
          <a:xfrm>
            <a:off x="46482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65" name="Rectangle 2064"/>
          <p:cNvSpPr/>
          <p:nvPr/>
        </p:nvSpPr>
        <p:spPr>
          <a:xfrm>
            <a:off x="46482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66" name="Rectangle 2065"/>
          <p:cNvSpPr/>
          <p:nvPr/>
        </p:nvSpPr>
        <p:spPr>
          <a:xfrm>
            <a:off x="55626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67" name="Rectangle 2066"/>
          <p:cNvSpPr/>
          <p:nvPr/>
        </p:nvSpPr>
        <p:spPr>
          <a:xfrm>
            <a:off x="46482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68" name="Rectangle 2067"/>
          <p:cNvSpPr/>
          <p:nvPr/>
        </p:nvSpPr>
        <p:spPr>
          <a:xfrm>
            <a:off x="55626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69" name="Rectangle 2068"/>
          <p:cNvSpPr/>
          <p:nvPr/>
        </p:nvSpPr>
        <p:spPr>
          <a:xfrm>
            <a:off x="46482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70" name="Rectangle 2069"/>
          <p:cNvSpPr/>
          <p:nvPr/>
        </p:nvSpPr>
        <p:spPr>
          <a:xfrm>
            <a:off x="55626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71" name="Rectangle 2070"/>
          <p:cNvSpPr/>
          <p:nvPr/>
        </p:nvSpPr>
        <p:spPr>
          <a:xfrm>
            <a:off x="52578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72" name="Rectangle 2071"/>
          <p:cNvSpPr/>
          <p:nvPr/>
        </p:nvSpPr>
        <p:spPr>
          <a:xfrm>
            <a:off x="49530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73" name="Rectangle 2072"/>
          <p:cNvSpPr/>
          <p:nvPr/>
        </p:nvSpPr>
        <p:spPr>
          <a:xfrm>
            <a:off x="46482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74" name="Rectangle 2073"/>
          <p:cNvSpPr/>
          <p:nvPr/>
        </p:nvSpPr>
        <p:spPr>
          <a:xfrm>
            <a:off x="55626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75" name="Rectangle 2074"/>
          <p:cNvSpPr/>
          <p:nvPr/>
        </p:nvSpPr>
        <p:spPr>
          <a:xfrm>
            <a:off x="5562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76" name="Rectangle 2075"/>
          <p:cNvSpPr/>
          <p:nvPr/>
        </p:nvSpPr>
        <p:spPr>
          <a:xfrm>
            <a:off x="46482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77" name="Rectangle 2076"/>
          <p:cNvSpPr/>
          <p:nvPr/>
        </p:nvSpPr>
        <p:spPr>
          <a:xfrm>
            <a:off x="55626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78" name="Rectangle 2077"/>
          <p:cNvSpPr/>
          <p:nvPr/>
        </p:nvSpPr>
        <p:spPr>
          <a:xfrm>
            <a:off x="55626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79" name="Rectangle 2078"/>
          <p:cNvSpPr/>
          <p:nvPr/>
        </p:nvSpPr>
        <p:spPr>
          <a:xfrm>
            <a:off x="55626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80" name="Rectangle 2079"/>
          <p:cNvSpPr/>
          <p:nvPr/>
        </p:nvSpPr>
        <p:spPr>
          <a:xfrm>
            <a:off x="40386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81" name="Rectangle 2080"/>
          <p:cNvSpPr/>
          <p:nvPr/>
        </p:nvSpPr>
        <p:spPr>
          <a:xfrm>
            <a:off x="37338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82" name="Rectangle 2081"/>
          <p:cNvSpPr/>
          <p:nvPr/>
        </p:nvSpPr>
        <p:spPr>
          <a:xfrm>
            <a:off x="40386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83" name="Rectangle 2082"/>
          <p:cNvSpPr/>
          <p:nvPr/>
        </p:nvSpPr>
        <p:spPr>
          <a:xfrm>
            <a:off x="37338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84" name="Rectangle 2083"/>
          <p:cNvSpPr/>
          <p:nvPr/>
        </p:nvSpPr>
        <p:spPr>
          <a:xfrm>
            <a:off x="40386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85" name="Rectangle 2084"/>
          <p:cNvSpPr/>
          <p:nvPr/>
        </p:nvSpPr>
        <p:spPr>
          <a:xfrm>
            <a:off x="37338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86" name="Rectangle 2085"/>
          <p:cNvSpPr/>
          <p:nvPr/>
        </p:nvSpPr>
        <p:spPr>
          <a:xfrm>
            <a:off x="40386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87" name="Rectangle 2086"/>
          <p:cNvSpPr/>
          <p:nvPr/>
        </p:nvSpPr>
        <p:spPr>
          <a:xfrm>
            <a:off x="37338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88" name="Rectangle 2087"/>
          <p:cNvSpPr/>
          <p:nvPr/>
        </p:nvSpPr>
        <p:spPr>
          <a:xfrm>
            <a:off x="52578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89" name="Rectangle 2088"/>
          <p:cNvSpPr/>
          <p:nvPr/>
        </p:nvSpPr>
        <p:spPr>
          <a:xfrm>
            <a:off x="49530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90" name="Rectangle 2089"/>
          <p:cNvSpPr/>
          <p:nvPr/>
        </p:nvSpPr>
        <p:spPr>
          <a:xfrm>
            <a:off x="37338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91" name="Rectangle 2090"/>
          <p:cNvSpPr/>
          <p:nvPr/>
        </p:nvSpPr>
        <p:spPr>
          <a:xfrm>
            <a:off x="49530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92" name="Rectangle 2091"/>
          <p:cNvSpPr/>
          <p:nvPr/>
        </p:nvSpPr>
        <p:spPr>
          <a:xfrm>
            <a:off x="37338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93" name="Rectangle 2092"/>
          <p:cNvSpPr/>
          <p:nvPr/>
        </p:nvSpPr>
        <p:spPr>
          <a:xfrm>
            <a:off x="40386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94" name="Rectangle 2093"/>
          <p:cNvSpPr/>
          <p:nvPr/>
        </p:nvSpPr>
        <p:spPr>
          <a:xfrm>
            <a:off x="52578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95" name="Rectangle 2094"/>
          <p:cNvSpPr/>
          <p:nvPr/>
        </p:nvSpPr>
        <p:spPr>
          <a:xfrm>
            <a:off x="49530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96" name="Rectangle 2095"/>
          <p:cNvSpPr/>
          <p:nvPr/>
        </p:nvSpPr>
        <p:spPr>
          <a:xfrm>
            <a:off x="43434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97" name="Rectangle 2096"/>
          <p:cNvSpPr/>
          <p:nvPr/>
        </p:nvSpPr>
        <p:spPr>
          <a:xfrm>
            <a:off x="43434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98" name="Rectangle 2097"/>
          <p:cNvSpPr/>
          <p:nvPr/>
        </p:nvSpPr>
        <p:spPr>
          <a:xfrm>
            <a:off x="43434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099" name="Rectangle 2098"/>
          <p:cNvSpPr/>
          <p:nvPr/>
        </p:nvSpPr>
        <p:spPr>
          <a:xfrm>
            <a:off x="43434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00" name="Rectangle 2099"/>
          <p:cNvSpPr/>
          <p:nvPr/>
        </p:nvSpPr>
        <p:spPr>
          <a:xfrm>
            <a:off x="46482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01" name="Rectangle 2100"/>
          <p:cNvSpPr/>
          <p:nvPr/>
        </p:nvSpPr>
        <p:spPr>
          <a:xfrm>
            <a:off x="5562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02" name="Rectangle 2101"/>
          <p:cNvSpPr/>
          <p:nvPr/>
        </p:nvSpPr>
        <p:spPr>
          <a:xfrm>
            <a:off x="43434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03" name="Rectangle 2102"/>
          <p:cNvSpPr/>
          <p:nvPr/>
        </p:nvSpPr>
        <p:spPr>
          <a:xfrm>
            <a:off x="55626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04" name="Rectangle 2103"/>
          <p:cNvSpPr/>
          <p:nvPr/>
        </p:nvSpPr>
        <p:spPr>
          <a:xfrm>
            <a:off x="43434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05" name="Rectangle 2104"/>
          <p:cNvSpPr/>
          <p:nvPr/>
        </p:nvSpPr>
        <p:spPr>
          <a:xfrm>
            <a:off x="46482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06" name="Rectangle 2105"/>
          <p:cNvSpPr/>
          <p:nvPr/>
        </p:nvSpPr>
        <p:spPr>
          <a:xfrm>
            <a:off x="55626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07" name="Rectangle 2106"/>
          <p:cNvSpPr/>
          <p:nvPr/>
        </p:nvSpPr>
        <p:spPr>
          <a:xfrm>
            <a:off x="34290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108" name="Rectangle 2107"/>
          <p:cNvSpPr/>
          <p:nvPr/>
        </p:nvSpPr>
        <p:spPr>
          <a:xfrm>
            <a:off x="40386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09" name="Rectangle 2108"/>
          <p:cNvSpPr/>
          <p:nvPr/>
        </p:nvSpPr>
        <p:spPr>
          <a:xfrm>
            <a:off x="37338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10" name="Rectangle 2109"/>
          <p:cNvSpPr/>
          <p:nvPr/>
        </p:nvSpPr>
        <p:spPr>
          <a:xfrm>
            <a:off x="43434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11" name="Rectangle 2110"/>
          <p:cNvSpPr/>
          <p:nvPr/>
        </p:nvSpPr>
        <p:spPr>
          <a:xfrm>
            <a:off x="34290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12" name="Rectangle 2111"/>
          <p:cNvSpPr/>
          <p:nvPr/>
        </p:nvSpPr>
        <p:spPr>
          <a:xfrm>
            <a:off x="3429000" y="3810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13" name="Rectangle 2112"/>
          <p:cNvSpPr/>
          <p:nvPr/>
        </p:nvSpPr>
        <p:spPr>
          <a:xfrm>
            <a:off x="34290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14" name="Rectangle 2113"/>
          <p:cNvSpPr/>
          <p:nvPr/>
        </p:nvSpPr>
        <p:spPr>
          <a:xfrm>
            <a:off x="4038600" y="3810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15" name="Rectangle 2114"/>
          <p:cNvSpPr/>
          <p:nvPr/>
        </p:nvSpPr>
        <p:spPr>
          <a:xfrm>
            <a:off x="37338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16" name="Rectangle 2115"/>
          <p:cNvSpPr/>
          <p:nvPr/>
        </p:nvSpPr>
        <p:spPr>
          <a:xfrm>
            <a:off x="40386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17" name="Rectangle 2116"/>
          <p:cNvSpPr/>
          <p:nvPr/>
        </p:nvSpPr>
        <p:spPr>
          <a:xfrm>
            <a:off x="37338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18" name="Rectangle 2117"/>
          <p:cNvSpPr/>
          <p:nvPr/>
        </p:nvSpPr>
        <p:spPr>
          <a:xfrm>
            <a:off x="43434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19" name="Rectangle 2118"/>
          <p:cNvSpPr/>
          <p:nvPr/>
        </p:nvSpPr>
        <p:spPr>
          <a:xfrm>
            <a:off x="34290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20" name="Rectangle 2119"/>
          <p:cNvSpPr/>
          <p:nvPr/>
        </p:nvSpPr>
        <p:spPr>
          <a:xfrm>
            <a:off x="43434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21" name="Rectangle 2120"/>
          <p:cNvSpPr/>
          <p:nvPr/>
        </p:nvSpPr>
        <p:spPr>
          <a:xfrm>
            <a:off x="43434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22" name="Rectangle 2121"/>
          <p:cNvSpPr/>
          <p:nvPr/>
        </p:nvSpPr>
        <p:spPr>
          <a:xfrm>
            <a:off x="43434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23" name="Rectangle 2122"/>
          <p:cNvSpPr/>
          <p:nvPr/>
        </p:nvSpPr>
        <p:spPr>
          <a:xfrm>
            <a:off x="43434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24" name="Rectangle 2123"/>
          <p:cNvSpPr/>
          <p:nvPr/>
        </p:nvSpPr>
        <p:spPr>
          <a:xfrm>
            <a:off x="43434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25" name="Rectangle 2124"/>
          <p:cNvSpPr/>
          <p:nvPr/>
        </p:nvSpPr>
        <p:spPr>
          <a:xfrm>
            <a:off x="4038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26" name="Rectangle 2125"/>
          <p:cNvSpPr/>
          <p:nvPr/>
        </p:nvSpPr>
        <p:spPr>
          <a:xfrm>
            <a:off x="3733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27" name="Rectangle 2126"/>
          <p:cNvSpPr/>
          <p:nvPr/>
        </p:nvSpPr>
        <p:spPr>
          <a:xfrm>
            <a:off x="37338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28" name="Rectangle 2127"/>
          <p:cNvSpPr/>
          <p:nvPr/>
        </p:nvSpPr>
        <p:spPr>
          <a:xfrm>
            <a:off x="4038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29" name="Rectangle 2128"/>
          <p:cNvSpPr/>
          <p:nvPr/>
        </p:nvSpPr>
        <p:spPr>
          <a:xfrm>
            <a:off x="37338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30" name="Rectangle 2129"/>
          <p:cNvSpPr/>
          <p:nvPr/>
        </p:nvSpPr>
        <p:spPr>
          <a:xfrm>
            <a:off x="4343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31" name="Rectangle 2130"/>
          <p:cNvSpPr/>
          <p:nvPr/>
        </p:nvSpPr>
        <p:spPr>
          <a:xfrm>
            <a:off x="43434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32" name="Rectangle 2131"/>
          <p:cNvSpPr/>
          <p:nvPr/>
        </p:nvSpPr>
        <p:spPr>
          <a:xfrm>
            <a:off x="43434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33" name="Rectangle 2132"/>
          <p:cNvSpPr/>
          <p:nvPr/>
        </p:nvSpPr>
        <p:spPr>
          <a:xfrm>
            <a:off x="2209800" y="6858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134" name="Rectangle 2133"/>
          <p:cNvSpPr/>
          <p:nvPr/>
        </p:nvSpPr>
        <p:spPr>
          <a:xfrm>
            <a:off x="2819400" y="6858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35" name="Rectangle 2134"/>
          <p:cNvSpPr/>
          <p:nvPr/>
        </p:nvSpPr>
        <p:spPr>
          <a:xfrm>
            <a:off x="2514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36" name="Rectangle 2135"/>
          <p:cNvSpPr/>
          <p:nvPr/>
        </p:nvSpPr>
        <p:spPr>
          <a:xfrm>
            <a:off x="3124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37" name="Rectangle 2136"/>
          <p:cNvSpPr/>
          <p:nvPr/>
        </p:nvSpPr>
        <p:spPr>
          <a:xfrm>
            <a:off x="25146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38" name="Rectangle 2137"/>
          <p:cNvSpPr/>
          <p:nvPr/>
        </p:nvSpPr>
        <p:spPr>
          <a:xfrm>
            <a:off x="22098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2139" name="Rectangle 2138"/>
          <p:cNvSpPr/>
          <p:nvPr/>
        </p:nvSpPr>
        <p:spPr>
          <a:xfrm>
            <a:off x="22098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40" name="Rectangle 2139"/>
          <p:cNvSpPr/>
          <p:nvPr/>
        </p:nvSpPr>
        <p:spPr>
          <a:xfrm>
            <a:off x="28194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41" name="Rectangle 2140"/>
          <p:cNvSpPr/>
          <p:nvPr/>
        </p:nvSpPr>
        <p:spPr>
          <a:xfrm>
            <a:off x="31242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44" name="Rectangle 2143"/>
          <p:cNvSpPr/>
          <p:nvPr/>
        </p:nvSpPr>
        <p:spPr>
          <a:xfrm>
            <a:off x="990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2145" name="Rectangle 2144"/>
          <p:cNvSpPr/>
          <p:nvPr/>
        </p:nvSpPr>
        <p:spPr>
          <a:xfrm>
            <a:off x="990600" y="7162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0" name="Rectangle 2149"/>
          <p:cNvSpPr/>
          <p:nvPr/>
        </p:nvSpPr>
        <p:spPr>
          <a:xfrm>
            <a:off x="25146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1" name="Rectangle 2150"/>
          <p:cNvSpPr/>
          <p:nvPr/>
        </p:nvSpPr>
        <p:spPr>
          <a:xfrm>
            <a:off x="28194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2" name="Rectangle 2151"/>
          <p:cNvSpPr/>
          <p:nvPr/>
        </p:nvSpPr>
        <p:spPr>
          <a:xfrm>
            <a:off x="25146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3" name="Rectangle 2152"/>
          <p:cNvSpPr/>
          <p:nvPr/>
        </p:nvSpPr>
        <p:spPr>
          <a:xfrm>
            <a:off x="28194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4" name="Rectangle 2153"/>
          <p:cNvSpPr/>
          <p:nvPr/>
        </p:nvSpPr>
        <p:spPr>
          <a:xfrm>
            <a:off x="31242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5" name="Rectangle 2154"/>
          <p:cNvSpPr/>
          <p:nvPr/>
        </p:nvSpPr>
        <p:spPr>
          <a:xfrm>
            <a:off x="28194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6" name="Rectangle 2155"/>
          <p:cNvSpPr/>
          <p:nvPr/>
        </p:nvSpPr>
        <p:spPr>
          <a:xfrm>
            <a:off x="25146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7" name="Rectangle 2156"/>
          <p:cNvSpPr/>
          <p:nvPr/>
        </p:nvSpPr>
        <p:spPr>
          <a:xfrm>
            <a:off x="3124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8" name="Rectangle 2157"/>
          <p:cNvSpPr/>
          <p:nvPr/>
        </p:nvSpPr>
        <p:spPr>
          <a:xfrm>
            <a:off x="25146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59" name="Rectangle 2158"/>
          <p:cNvSpPr/>
          <p:nvPr/>
        </p:nvSpPr>
        <p:spPr>
          <a:xfrm>
            <a:off x="22098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0" name="Rectangle 2159"/>
          <p:cNvSpPr/>
          <p:nvPr/>
        </p:nvSpPr>
        <p:spPr>
          <a:xfrm>
            <a:off x="28194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1" name="Rectangle 2160"/>
          <p:cNvSpPr/>
          <p:nvPr/>
        </p:nvSpPr>
        <p:spPr>
          <a:xfrm>
            <a:off x="31242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2" name="Rectangle 2161"/>
          <p:cNvSpPr/>
          <p:nvPr/>
        </p:nvSpPr>
        <p:spPr>
          <a:xfrm>
            <a:off x="9906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3" name="Rectangle 2162"/>
          <p:cNvSpPr/>
          <p:nvPr/>
        </p:nvSpPr>
        <p:spPr>
          <a:xfrm>
            <a:off x="25146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5" name="Rectangle 2164"/>
          <p:cNvSpPr/>
          <p:nvPr/>
        </p:nvSpPr>
        <p:spPr>
          <a:xfrm>
            <a:off x="22098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6" name="Rectangle 2165"/>
          <p:cNvSpPr/>
          <p:nvPr/>
        </p:nvSpPr>
        <p:spPr>
          <a:xfrm>
            <a:off x="31242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7" name="Rectangle 2166"/>
          <p:cNvSpPr/>
          <p:nvPr/>
        </p:nvSpPr>
        <p:spPr>
          <a:xfrm>
            <a:off x="22098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8" name="Rectangle 2167"/>
          <p:cNvSpPr/>
          <p:nvPr/>
        </p:nvSpPr>
        <p:spPr>
          <a:xfrm>
            <a:off x="3124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9" name="Rectangle 2168"/>
          <p:cNvSpPr/>
          <p:nvPr/>
        </p:nvSpPr>
        <p:spPr>
          <a:xfrm>
            <a:off x="22098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0" name="Rectangle 2169"/>
          <p:cNvSpPr/>
          <p:nvPr/>
        </p:nvSpPr>
        <p:spPr>
          <a:xfrm>
            <a:off x="31242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1" name="Rectangle 2170"/>
          <p:cNvSpPr/>
          <p:nvPr/>
        </p:nvSpPr>
        <p:spPr>
          <a:xfrm>
            <a:off x="28194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2" name="Rectangle 2171"/>
          <p:cNvSpPr/>
          <p:nvPr/>
        </p:nvSpPr>
        <p:spPr>
          <a:xfrm>
            <a:off x="25146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3" name="Rectangle 2172"/>
          <p:cNvSpPr/>
          <p:nvPr/>
        </p:nvSpPr>
        <p:spPr>
          <a:xfrm>
            <a:off x="22098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5" name="Rectangle 2174"/>
          <p:cNvSpPr/>
          <p:nvPr/>
        </p:nvSpPr>
        <p:spPr>
          <a:xfrm>
            <a:off x="31242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6" name="Rectangle 2175"/>
          <p:cNvSpPr/>
          <p:nvPr/>
        </p:nvSpPr>
        <p:spPr>
          <a:xfrm>
            <a:off x="22098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7" name="Rectangle 2176"/>
          <p:cNvSpPr/>
          <p:nvPr/>
        </p:nvSpPr>
        <p:spPr>
          <a:xfrm>
            <a:off x="31242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8" name="Rectangle 2177"/>
          <p:cNvSpPr/>
          <p:nvPr/>
        </p:nvSpPr>
        <p:spPr>
          <a:xfrm>
            <a:off x="31242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79" name="Rectangle 2178"/>
          <p:cNvSpPr/>
          <p:nvPr/>
        </p:nvSpPr>
        <p:spPr>
          <a:xfrm>
            <a:off x="31242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84" name="Rectangle 2183"/>
          <p:cNvSpPr/>
          <p:nvPr/>
        </p:nvSpPr>
        <p:spPr>
          <a:xfrm>
            <a:off x="1600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85" name="Rectangle 2184"/>
          <p:cNvSpPr/>
          <p:nvPr/>
        </p:nvSpPr>
        <p:spPr>
          <a:xfrm>
            <a:off x="1295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86" name="Rectangle 2185"/>
          <p:cNvSpPr/>
          <p:nvPr/>
        </p:nvSpPr>
        <p:spPr>
          <a:xfrm>
            <a:off x="1600200" y="7162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87" name="Rectangle 2186"/>
          <p:cNvSpPr/>
          <p:nvPr/>
        </p:nvSpPr>
        <p:spPr>
          <a:xfrm>
            <a:off x="1295400" y="7162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90" name="Rectangle 2189"/>
          <p:cNvSpPr/>
          <p:nvPr/>
        </p:nvSpPr>
        <p:spPr>
          <a:xfrm>
            <a:off x="12954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92" name="Rectangle 2191"/>
          <p:cNvSpPr/>
          <p:nvPr/>
        </p:nvSpPr>
        <p:spPr>
          <a:xfrm>
            <a:off x="12954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93" name="Rectangle 2192"/>
          <p:cNvSpPr/>
          <p:nvPr/>
        </p:nvSpPr>
        <p:spPr>
          <a:xfrm>
            <a:off x="16002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98" name="Rectangle 2197"/>
          <p:cNvSpPr/>
          <p:nvPr/>
        </p:nvSpPr>
        <p:spPr>
          <a:xfrm>
            <a:off x="1905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99" name="Rectangle 2198"/>
          <p:cNvSpPr/>
          <p:nvPr/>
        </p:nvSpPr>
        <p:spPr>
          <a:xfrm>
            <a:off x="1905000" y="7162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00" name="Rectangle 2199"/>
          <p:cNvSpPr/>
          <p:nvPr/>
        </p:nvSpPr>
        <p:spPr>
          <a:xfrm>
            <a:off x="22098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02" name="Rectangle 2201"/>
          <p:cNvSpPr/>
          <p:nvPr/>
        </p:nvSpPr>
        <p:spPr>
          <a:xfrm>
            <a:off x="19050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04" name="Rectangle 2203"/>
          <p:cNvSpPr/>
          <p:nvPr/>
        </p:nvSpPr>
        <p:spPr>
          <a:xfrm>
            <a:off x="19050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05" name="Rectangle 2204"/>
          <p:cNvSpPr/>
          <p:nvPr/>
        </p:nvSpPr>
        <p:spPr>
          <a:xfrm>
            <a:off x="22098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07" name="Rectangle 2206"/>
          <p:cNvSpPr/>
          <p:nvPr/>
        </p:nvSpPr>
        <p:spPr>
          <a:xfrm>
            <a:off x="9906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208" name="Rectangle 2207"/>
          <p:cNvSpPr/>
          <p:nvPr/>
        </p:nvSpPr>
        <p:spPr>
          <a:xfrm>
            <a:off x="16002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09" name="Rectangle 2208"/>
          <p:cNvSpPr/>
          <p:nvPr/>
        </p:nvSpPr>
        <p:spPr>
          <a:xfrm>
            <a:off x="12954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0" name="Rectangle 2209"/>
          <p:cNvSpPr/>
          <p:nvPr/>
        </p:nvSpPr>
        <p:spPr>
          <a:xfrm>
            <a:off x="19050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1" name="Rectangle 2210"/>
          <p:cNvSpPr/>
          <p:nvPr/>
        </p:nvSpPr>
        <p:spPr>
          <a:xfrm>
            <a:off x="9906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2" name="Rectangle 2211"/>
          <p:cNvSpPr/>
          <p:nvPr/>
        </p:nvSpPr>
        <p:spPr>
          <a:xfrm>
            <a:off x="9906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3" name="Rectangle 2212"/>
          <p:cNvSpPr/>
          <p:nvPr/>
        </p:nvSpPr>
        <p:spPr>
          <a:xfrm>
            <a:off x="9906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4" name="Rectangle 2213"/>
          <p:cNvSpPr/>
          <p:nvPr/>
        </p:nvSpPr>
        <p:spPr>
          <a:xfrm>
            <a:off x="16002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5" name="Rectangle 2214"/>
          <p:cNvSpPr/>
          <p:nvPr/>
        </p:nvSpPr>
        <p:spPr>
          <a:xfrm>
            <a:off x="12954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6" name="Rectangle 2215"/>
          <p:cNvSpPr/>
          <p:nvPr/>
        </p:nvSpPr>
        <p:spPr>
          <a:xfrm>
            <a:off x="16002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7" name="Rectangle 2216"/>
          <p:cNvSpPr/>
          <p:nvPr/>
        </p:nvSpPr>
        <p:spPr>
          <a:xfrm>
            <a:off x="12954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8" name="Rectangle 2217"/>
          <p:cNvSpPr/>
          <p:nvPr/>
        </p:nvSpPr>
        <p:spPr>
          <a:xfrm>
            <a:off x="19050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9" name="Rectangle 2218"/>
          <p:cNvSpPr/>
          <p:nvPr/>
        </p:nvSpPr>
        <p:spPr>
          <a:xfrm>
            <a:off x="9906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0" name="Rectangle 2219"/>
          <p:cNvSpPr/>
          <p:nvPr/>
        </p:nvSpPr>
        <p:spPr>
          <a:xfrm>
            <a:off x="19050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1" name="Rectangle 2220"/>
          <p:cNvSpPr/>
          <p:nvPr/>
        </p:nvSpPr>
        <p:spPr>
          <a:xfrm>
            <a:off x="19050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2" name="Rectangle 2221"/>
          <p:cNvSpPr/>
          <p:nvPr/>
        </p:nvSpPr>
        <p:spPr>
          <a:xfrm>
            <a:off x="19050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3" name="Rectangle 2222"/>
          <p:cNvSpPr/>
          <p:nvPr/>
        </p:nvSpPr>
        <p:spPr>
          <a:xfrm>
            <a:off x="19050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4" name="Rectangle 2223"/>
          <p:cNvSpPr/>
          <p:nvPr/>
        </p:nvSpPr>
        <p:spPr>
          <a:xfrm>
            <a:off x="19050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5" name="Rectangle 2224"/>
          <p:cNvSpPr/>
          <p:nvPr/>
        </p:nvSpPr>
        <p:spPr>
          <a:xfrm>
            <a:off x="16002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6" name="Rectangle 2225"/>
          <p:cNvSpPr/>
          <p:nvPr/>
        </p:nvSpPr>
        <p:spPr>
          <a:xfrm>
            <a:off x="12954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7" name="Rectangle 2226"/>
          <p:cNvSpPr/>
          <p:nvPr/>
        </p:nvSpPr>
        <p:spPr>
          <a:xfrm>
            <a:off x="12954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8" name="Rectangle 2227"/>
          <p:cNvSpPr/>
          <p:nvPr/>
        </p:nvSpPr>
        <p:spPr>
          <a:xfrm>
            <a:off x="16002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9" name="Rectangle 2228"/>
          <p:cNvSpPr/>
          <p:nvPr/>
        </p:nvSpPr>
        <p:spPr>
          <a:xfrm>
            <a:off x="12954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30" name="Rectangle 2229"/>
          <p:cNvSpPr/>
          <p:nvPr/>
        </p:nvSpPr>
        <p:spPr>
          <a:xfrm>
            <a:off x="19050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31" name="Rectangle 2230"/>
          <p:cNvSpPr/>
          <p:nvPr/>
        </p:nvSpPr>
        <p:spPr>
          <a:xfrm>
            <a:off x="19050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32" name="Rectangle 2231"/>
          <p:cNvSpPr/>
          <p:nvPr/>
        </p:nvSpPr>
        <p:spPr>
          <a:xfrm>
            <a:off x="19050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33" name="Rectangle 2232"/>
          <p:cNvSpPr/>
          <p:nvPr/>
        </p:nvSpPr>
        <p:spPr>
          <a:xfrm>
            <a:off x="4648200" y="6858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234" name="Rectangle 2233"/>
          <p:cNvSpPr/>
          <p:nvPr/>
        </p:nvSpPr>
        <p:spPr>
          <a:xfrm>
            <a:off x="5257800" y="6858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35" name="Rectangle 2234"/>
          <p:cNvSpPr/>
          <p:nvPr/>
        </p:nvSpPr>
        <p:spPr>
          <a:xfrm>
            <a:off x="4953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36" name="Rectangle 2235"/>
          <p:cNvSpPr/>
          <p:nvPr/>
        </p:nvSpPr>
        <p:spPr>
          <a:xfrm>
            <a:off x="5562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37" name="Rectangle 2236"/>
          <p:cNvSpPr/>
          <p:nvPr/>
        </p:nvSpPr>
        <p:spPr>
          <a:xfrm>
            <a:off x="49530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38" name="Rectangle 2237"/>
          <p:cNvSpPr/>
          <p:nvPr/>
        </p:nvSpPr>
        <p:spPr>
          <a:xfrm>
            <a:off x="46482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2239" name="Rectangle 2238"/>
          <p:cNvSpPr/>
          <p:nvPr/>
        </p:nvSpPr>
        <p:spPr>
          <a:xfrm>
            <a:off x="4648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40" name="Rectangle 2239"/>
          <p:cNvSpPr/>
          <p:nvPr/>
        </p:nvSpPr>
        <p:spPr>
          <a:xfrm>
            <a:off x="52578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41" name="Rectangle 2240"/>
          <p:cNvSpPr/>
          <p:nvPr/>
        </p:nvSpPr>
        <p:spPr>
          <a:xfrm>
            <a:off x="55626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44" name="Rectangle 2243"/>
          <p:cNvSpPr/>
          <p:nvPr/>
        </p:nvSpPr>
        <p:spPr>
          <a:xfrm>
            <a:off x="3429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2245" name="Rectangle 2244"/>
          <p:cNvSpPr/>
          <p:nvPr/>
        </p:nvSpPr>
        <p:spPr>
          <a:xfrm>
            <a:off x="3429000" y="7162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50" name="Rectangle 2249"/>
          <p:cNvSpPr/>
          <p:nvPr/>
        </p:nvSpPr>
        <p:spPr>
          <a:xfrm>
            <a:off x="49530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51" name="Rectangle 2250"/>
          <p:cNvSpPr/>
          <p:nvPr/>
        </p:nvSpPr>
        <p:spPr>
          <a:xfrm>
            <a:off x="52578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52" name="Rectangle 2251"/>
          <p:cNvSpPr/>
          <p:nvPr/>
        </p:nvSpPr>
        <p:spPr>
          <a:xfrm>
            <a:off x="49530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53" name="Rectangle 2252"/>
          <p:cNvSpPr/>
          <p:nvPr/>
        </p:nvSpPr>
        <p:spPr>
          <a:xfrm>
            <a:off x="52578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54" name="Rectangle 2253"/>
          <p:cNvSpPr/>
          <p:nvPr/>
        </p:nvSpPr>
        <p:spPr>
          <a:xfrm>
            <a:off x="55626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55" name="Rectangle 2254"/>
          <p:cNvSpPr/>
          <p:nvPr/>
        </p:nvSpPr>
        <p:spPr>
          <a:xfrm>
            <a:off x="52578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56" name="Rectangle 2255"/>
          <p:cNvSpPr/>
          <p:nvPr/>
        </p:nvSpPr>
        <p:spPr>
          <a:xfrm>
            <a:off x="49530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57" name="Rectangle 2256"/>
          <p:cNvSpPr/>
          <p:nvPr/>
        </p:nvSpPr>
        <p:spPr>
          <a:xfrm>
            <a:off x="5562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58" name="Rectangle 2257"/>
          <p:cNvSpPr/>
          <p:nvPr/>
        </p:nvSpPr>
        <p:spPr>
          <a:xfrm>
            <a:off x="49530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59" name="Rectangle 2258"/>
          <p:cNvSpPr/>
          <p:nvPr/>
        </p:nvSpPr>
        <p:spPr>
          <a:xfrm>
            <a:off x="46482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60" name="Rectangle 2259"/>
          <p:cNvSpPr/>
          <p:nvPr/>
        </p:nvSpPr>
        <p:spPr>
          <a:xfrm>
            <a:off x="52578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61" name="Rectangle 2260"/>
          <p:cNvSpPr/>
          <p:nvPr/>
        </p:nvSpPr>
        <p:spPr>
          <a:xfrm>
            <a:off x="55626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62" name="Rectangle 2261"/>
          <p:cNvSpPr/>
          <p:nvPr/>
        </p:nvSpPr>
        <p:spPr>
          <a:xfrm>
            <a:off x="34290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63" name="Rectangle 2262"/>
          <p:cNvSpPr/>
          <p:nvPr/>
        </p:nvSpPr>
        <p:spPr>
          <a:xfrm>
            <a:off x="49530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65" name="Rectangle 2264"/>
          <p:cNvSpPr/>
          <p:nvPr/>
        </p:nvSpPr>
        <p:spPr>
          <a:xfrm>
            <a:off x="46482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66" name="Rectangle 2265"/>
          <p:cNvSpPr/>
          <p:nvPr/>
        </p:nvSpPr>
        <p:spPr>
          <a:xfrm>
            <a:off x="55626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67" name="Rectangle 2266"/>
          <p:cNvSpPr/>
          <p:nvPr/>
        </p:nvSpPr>
        <p:spPr>
          <a:xfrm>
            <a:off x="46482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68" name="Rectangle 2267"/>
          <p:cNvSpPr/>
          <p:nvPr/>
        </p:nvSpPr>
        <p:spPr>
          <a:xfrm>
            <a:off x="5562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69" name="Rectangle 2268"/>
          <p:cNvSpPr/>
          <p:nvPr/>
        </p:nvSpPr>
        <p:spPr>
          <a:xfrm>
            <a:off x="46482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70" name="Rectangle 2269"/>
          <p:cNvSpPr/>
          <p:nvPr/>
        </p:nvSpPr>
        <p:spPr>
          <a:xfrm>
            <a:off x="55626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71" name="Rectangle 2270"/>
          <p:cNvSpPr/>
          <p:nvPr/>
        </p:nvSpPr>
        <p:spPr>
          <a:xfrm>
            <a:off x="52578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72" name="Rectangle 2271"/>
          <p:cNvSpPr/>
          <p:nvPr/>
        </p:nvSpPr>
        <p:spPr>
          <a:xfrm>
            <a:off x="49530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73" name="Rectangle 2272"/>
          <p:cNvSpPr/>
          <p:nvPr/>
        </p:nvSpPr>
        <p:spPr>
          <a:xfrm>
            <a:off x="46482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75" name="Rectangle 2274"/>
          <p:cNvSpPr/>
          <p:nvPr/>
        </p:nvSpPr>
        <p:spPr>
          <a:xfrm>
            <a:off x="55626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76" name="Rectangle 2275"/>
          <p:cNvSpPr/>
          <p:nvPr/>
        </p:nvSpPr>
        <p:spPr>
          <a:xfrm>
            <a:off x="46482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77" name="Rectangle 2276"/>
          <p:cNvSpPr/>
          <p:nvPr/>
        </p:nvSpPr>
        <p:spPr>
          <a:xfrm>
            <a:off x="55626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78" name="Rectangle 2277"/>
          <p:cNvSpPr/>
          <p:nvPr/>
        </p:nvSpPr>
        <p:spPr>
          <a:xfrm>
            <a:off x="55626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79" name="Rectangle 2278"/>
          <p:cNvSpPr/>
          <p:nvPr/>
        </p:nvSpPr>
        <p:spPr>
          <a:xfrm>
            <a:off x="55626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84" name="Rectangle 2283"/>
          <p:cNvSpPr/>
          <p:nvPr/>
        </p:nvSpPr>
        <p:spPr>
          <a:xfrm>
            <a:off x="4038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85" name="Rectangle 2284"/>
          <p:cNvSpPr/>
          <p:nvPr/>
        </p:nvSpPr>
        <p:spPr>
          <a:xfrm>
            <a:off x="37338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86" name="Rectangle 2285"/>
          <p:cNvSpPr/>
          <p:nvPr/>
        </p:nvSpPr>
        <p:spPr>
          <a:xfrm>
            <a:off x="4038600" y="7162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87" name="Rectangle 2286"/>
          <p:cNvSpPr/>
          <p:nvPr/>
        </p:nvSpPr>
        <p:spPr>
          <a:xfrm>
            <a:off x="3733800" y="7162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90" name="Rectangle 2289"/>
          <p:cNvSpPr/>
          <p:nvPr/>
        </p:nvSpPr>
        <p:spPr>
          <a:xfrm>
            <a:off x="37338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92" name="Rectangle 2291"/>
          <p:cNvSpPr/>
          <p:nvPr/>
        </p:nvSpPr>
        <p:spPr>
          <a:xfrm>
            <a:off x="37338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93" name="Rectangle 2292"/>
          <p:cNvSpPr/>
          <p:nvPr/>
        </p:nvSpPr>
        <p:spPr>
          <a:xfrm>
            <a:off x="40386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98" name="Rectangle 2297"/>
          <p:cNvSpPr/>
          <p:nvPr/>
        </p:nvSpPr>
        <p:spPr>
          <a:xfrm>
            <a:off x="4343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99" name="Rectangle 2298"/>
          <p:cNvSpPr/>
          <p:nvPr/>
        </p:nvSpPr>
        <p:spPr>
          <a:xfrm>
            <a:off x="4343400" y="7162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00" name="Rectangle 2299"/>
          <p:cNvSpPr/>
          <p:nvPr/>
        </p:nvSpPr>
        <p:spPr>
          <a:xfrm>
            <a:off x="46482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02" name="Rectangle 2301"/>
          <p:cNvSpPr/>
          <p:nvPr/>
        </p:nvSpPr>
        <p:spPr>
          <a:xfrm>
            <a:off x="43434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04" name="Rectangle 2303"/>
          <p:cNvSpPr/>
          <p:nvPr/>
        </p:nvSpPr>
        <p:spPr>
          <a:xfrm>
            <a:off x="43434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05" name="Rectangle 2304"/>
          <p:cNvSpPr/>
          <p:nvPr/>
        </p:nvSpPr>
        <p:spPr>
          <a:xfrm>
            <a:off x="46482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07" name="Rectangle 2306"/>
          <p:cNvSpPr/>
          <p:nvPr/>
        </p:nvSpPr>
        <p:spPr>
          <a:xfrm>
            <a:off x="34290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308" name="Rectangle 2307"/>
          <p:cNvSpPr/>
          <p:nvPr/>
        </p:nvSpPr>
        <p:spPr>
          <a:xfrm>
            <a:off x="40386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09" name="Rectangle 2308"/>
          <p:cNvSpPr/>
          <p:nvPr/>
        </p:nvSpPr>
        <p:spPr>
          <a:xfrm>
            <a:off x="37338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10" name="Rectangle 2309"/>
          <p:cNvSpPr/>
          <p:nvPr/>
        </p:nvSpPr>
        <p:spPr>
          <a:xfrm>
            <a:off x="43434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11" name="Rectangle 2310"/>
          <p:cNvSpPr/>
          <p:nvPr/>
        </p:nvSpPr>
        <p:spPr>
          <a:xfrm>
            <a:off x="34290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12" name="Rectangle 2311"/>
          <p:cNvSpPr/>
          <p:nvPr/>
        </p:nvSpPr>
        <p:spPr>
          <a:xfrm>
            <a:off x="34290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13" name="Rectangle 2312"/>
          <p:cNvSpPr/>
          <p:nvPr/>
        </p:nvSpPr>
        <p:spPr>
          <a:xfrm>
            <a:off x="34290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14" name="Rectangle 2313"/>
          <p:cNvSpPr/>
          <p:nvPr/>
        </p:nvSpPr>
        <p:spPr>
          <a:xfrm>
            <a:off x="40386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15" name="Rectangle 2314"/>
          <p:cNvSpPr/>
          <p:nvPr/>
        </p:nvSpPr>
        <p:spPr>
          <a:xfrm>
            <a:off x="37338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16" name="Rectangle 2315"/>
          <p:cNvSpPr/>
          <p:nvPr/>
        </p:nvSpPr>
        <p:spPr>
          <a:xfrm>
            <a:off x="40386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17" name="Rectangle 2316"/>
          <p:cNvSpPr/>
          <p:nvPr/>
        </p:nvSpPr>
        <p:spPr>
          <a:xfrm>
            <a:off x="37338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18" name="Rectangle 2317"/>
          <p:cNvSpPr/>
          <p:nvPr/>
        </p:nvSpPr>
        <p:spPr>
          <a:xfrm>
            <a:off x="43434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19" name="Rectangle 2318"/>
          <p:cNvSpPr/>
          <p:nvPr/>
        </p:nvSpPr>
        <p:spPr>
          <a:xfrm>
            <a:off x="34290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20" name="Rectangle 2319"/>
          <p:cNvSpPr/>
          <p:nvPr/>
        </p:nvSpPr>
        <p:spPr>
          <a:xfrm>
            <a:off x="43434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21" name="Rectangle 2320"/>
          <p:cNvSpPr/>
          <p:nvPr/>
        </p:nvSpPr>
        <p:spPr>
          <a:xfrm>
            <a:off x="43434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22" name="Rectangle 2321"/>
          <p:cNvSpPr/>
          <p:nvPr/>
        </p:nvSpPr>
        <p:spPr>
          <a:xfrm>
            <a:off x="43434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23" name="Rectangle 2322"/>
          <p:cNvSpPr/>
          <p:nvPr/>
        </p:nvSpPr>
        <p:spPr>
          <a:xfrm>
            <a:off x="43434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24" name="Rectangle 2323"/>
          <p:cNvSpPr/>
          <p:nvPr/>
        </p:nvSpPr>
        <p:spPr>
          <a:xfrm>
            <a:off x="43434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25" name="Rectangle 2324"/>
          <p:cNvSpPr/>
          <p:nvPr/>
        </p:nvSpPr>
        <p:spPr>
          <a:xfrm>
            <a:off x="40386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26" name="Rectangle 2325"/>
          <p:cNvSpPr/>
          <p:nvPr/>
        </p:nvSpPr>
        <p:spPr>
          <a:xfrm>
            <a:off x="37338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27" name="Rectangle 2326"/>
          <p:cNvSpPr/>
          <p:nvPr/>
        </p:nvSpPr>
        <p:spPr>
          <a:xfrm>
            <a:off x="37338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28" name="Rectangle 2327"/>
          <p:cNvSpPr/>
          <p:nvPr/>
        </p:nvSpPr>
        <p:spPr>
          <a:xfrm>
            <a:off x="40386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29" name="Rectangle 2328"/>
          <p:cNvSpPr/>
          <p:nvPr/>
        </p:nvSpPr>
        <p:spPr>
          <a:xfrm>
            <a:off x="37338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30" name="Rectangle 2329"/>
          <p:cNvSpPr/>
          <p:nvPr/>
        </p:nvSpPr>
        <p:spPr>
          <a:xfrm>
            <a:off x="43434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31" name="Rectangle 2330"/>
          <p:cNvSpPr/>
          <p:nvPr/>
        </p:nvSpPr>
        <p:spPr>
          <a:xfrm>
            <a:off x="43434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32" name="Rectangle 2331"/>
          <p:cNvSpPr/>
          <p:nvPr/>
        </p:nvSpPr>
        <p:spPr>
          <a:xfrm>
            <a:off x="43434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33" name="Rectangle 2332"/>
          <p:cNvSpPr/>
          <p:nvPr/>
        </p:nvSpPr>
        <p:spPr>
          <a:xfrm>
            <a:off x="7086600" y="1981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338" name="Rectangle 2337"/>
          <p:cNvSpPr/>
          <p:nvPr/>
        </p:nvSpPr>
        <p:spPr>
          <a:xfrm>
            <a:off x="70866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2339" name="Rectangle 2338"/>
          <p:cNvSpPr/>
          <p:nvPr/>
        </p:nvSpPr>
        <p:spPr>
          <a:xfrm>
            <a:off x="70866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42" name="Rectangle 2341"/>
          <p:cNvSpPr/>
          <p:nvPr/>
        </p:nvSpPr>
        <p:spPr>
          <a:xfrm>
            <a:off x="7086600" y="2590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43" name="Rectangle 2342"/>
          <p:cNvSpPr/>
          <p:nvPr/>
        </p:nvSpPr>
        <p:spPr>
          <a:xfrm>
            <a:off x="7086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44" name="Rectangle 2343"/>
          <p:cNvSpPr/>
          <p:nvPr/>
        </p:nvSpPr>
        <p:spPr>
          <a:xfrm>
            <a:off x="58674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2345" name="Rectangle 2344"/>
          <p:cNvSpPr/>
          <p:nvPr/>
        </p:nvSpPr>
        <p:spPr>
          <a:xfrm>
            <a:off x="58674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46" name="Rectangle 2345"/>
          <p:cNvSpPr/>
          <p:nvPr/>
        </p:nvSpPr>
        <p:spPr>
          <a:xfrm>
            <a:off x="58674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47" name="Rectangle 2346"/>
          <p:cNvSpPr/>
          <p:nvPr/>
        </p:nvSpPr>
        <p:spPr>
          <a:xfrm>
            <a:off x="58674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59" name="Rectangle 2358"/>
          <p:cNvSpPr/>
          <p:nvPr/>
        </p:nvSpPr>
        <p:spPr>
          <a:xfrm>
            <a:off x="7086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62" name="Rectangle 2361"/>
          <p:cNvSpPr/>
          <p:nvPr/>
        </p:nvSpPr>
        <p:spPr>
          <a:xfrm>
            <a:off x="58674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64" name="Rectangle 2363"/>
          <p:cNvSpPr/>
          <p:nvPr/>
        </p:nvSpPr>
        <p:spPr>
          <a:xfrm>
            <a:off x="7086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65" name="Rectangle 2364"/>
          <p:cNvSpPr/>
          <p:nvPr/>
        </p:nvSpPr>
        <p:spPr>
          <a:xfrm>
            <a:off x="70866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67" name="Rectangle 2366"/>
          <p:cNvSpPr/>
          <p:nvPr/>
        </p:nvSpPr>
        <p:spPr>
          <a:xfrm>
            <a:off x="7086600" y="762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69" name="Rectangle 2368"/>
          <p:cNvSpPr/>
          <p:nvPr/>
        </p:nvSpPr>
        <p:spPr>
          <a:xfrm>
            <a:off x="70866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73" name="Rectangle 2372"/>
          <p:cNvSpPr/>
          <p:nvPr/>
        </p:nvSpPr>
        <p:spPr>
          <a:xfrm>
            <a:off x="70866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76" name="Rectangle 2375"/>
          <p:cNvSpPr/>
          <p:nvPr/>
        </p:nvSpPr>
        <p:spPr>
          <a:xfrm>
            <a:off x="70866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80" name="Rectangle 2379"/>
          <p:cNvSpPr/>
          <p:nvPr/>
        </p:nvSpPr>
        <p:spPr>
          <a:xfrm>
            <a:off x="64770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81" name="Rectangle 2380"/>
          <p:cNvSpPr/>
          <p:nvPr/>
        </p:nvSpPr>
        <p:spPr>
          <a:xfrm>
            <a:off x="61722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82" name="Rectangle 2381"/>
          <p:cNvSpPr/>
          <p:nvPr/>
        </p:nvSpPr>
        <p:spPr>
          <a:xfrm>
            <a:off x="64770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83" name="Rectangle 2382"/>
          <p:cNvSpPr/>
          <p:nvPr/>
        </p:nvSpPr>
        <p:spPr>
          <a:xfrm>
            <a:off x="61722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84" name="Rectangle 2383"/>
          <p:cNvSpPr/>
          <p:nvPr/>
        </p:nvSpPr>
        <p:spPr>
          <a:xfrm>
            <a:off x="64770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85" name="Rectangle 2384"/>
          <p:cNvSpPr/>
          <p:nvPr/>
        </p:nvSpPr>
        <p:spPr>
          <a:xfrm>
            <a:off x="61722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86" name="Rectangle 2385"/>
          <p:cNvSpPr/>
          <p:nvPr/>
        </p:nvSpPr>
        <p:spPr>
          <a:xfrm>
            <a:off x="64770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87" name="Rectangle 2386"/>
          <p:cNvSpPr/>
          <p:nvPr/>
        </p:nvSpPr>
        <p:spPr>
          <a:xfrm>
            <a:off x="61722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90" name="Rectangle 2389"/>
          <p:cNvSpPr/>
          <p:nvPr/>
        </p:nvSpPr>
        <p:spPr>
          <a:xfrm>
            <a:off x="61722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92" name="Rectangle 2391"/>
          <p:cNvSpPr/>
          <p:nvPr/>
        </p:nvSpPr>
        <p:spPr>
          <a:xfrm>
            <a:off x="61722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93" name="Rectangle 2392"/>
          <p:cNvSpPr/>
          <p:nvPr/>
        </p:nvSpPr>
        <p:spPr>
          <a:xfrm>
            <a:off x="64770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96" name="Rectangle 2395"/>
          <p:cNvSpPr/>
          <p:nvPr/>
        </p:nvSpPr>
        <p:spPr>
          <a:xfrm>
            <a:off x="67818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97" name="Rectangle 2396"/>
          <p:cNvSpPr/>
          <p:nvPr/>
        </p:nvSpPr>
        <p:spPr>
          <a:xfrm>
            <a:off x="67818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98" name="Rectangle 2397"/>
          <p:cNvSpPr/>
          <p:nvPr/>
        </p:nvSpPr>
        <p:spPr>
          <a:xfrm>
            <a:off x="67818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399" name="Rectangle 2398"/>
          <p:cNvSpPr/>
          <p:nvPr/>
        </p:nvSpPr>
        <p:spPr>
          <a:xfrm>
            <a:off x="67818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00" name="Rectangle 2399"/>
          <p:cNvSpPr/>
          <p:nvPr/>
        </p:nvSpPr>
        <p:spPr>
          <a:xfrm>
            <a:off x="7086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02" name="Rectangle 2401"/>
          <p:cNvSpPr/>
          <p:nvPr/>
        </p:nvSpPr>
        <p:spPr>
          <a:xfrm>
            <a:off x="67818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04" name="Rectangle 2403"/>
          <p:cNvSpPr/>
          <p:nvPr/>
        </p:nvSpPr>
        <p:spPr>
          <a:xfrm>
            <a:off x="67818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05" name="Rectangle 2404"/>
          <p:cNvSpPr/>
          <p:nvPr/>
        </p:nvSpPr>
        <p:spPr>
          <a:xfrm>
            <a:off x="70866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07" name="Rectangle 2406"/>
          <p:cNvSpPr/>
          <p:nvPr/>
        </p:nvSpPr>
        <p:spPr>
          <a:xfrm>
            <a:off x="5867400" y="762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408" name="Rectangle 2407"/>
          <p:cNvSpPr/>
          <p:nvPr/>
        </p:nvSpPr>
        <p:spPr>
          <a:xfrm>
            <a:off x="6477000" y="762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09" name="Rectangle 2408"/>
          <p:cNvSpPr/>
          <p:nvPr/>
        </p:nvSpPr>
        <p:spPr>
          <a:xfrm>
            <a:off x="61722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10" name="Rectangle 2409"/>
          <p:cNvSpPr/>
          <p:nvPr/>
        </p:nvSpPr>
        <p:spPr>
          <a:xfrm>
            <a:off x="67818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11" name="Rectangle 2410"/>
          <p:cNvSpPr/>
          <p:nvPr/>
        </p:nvSpPr>
        <p:spPr>
          <a:xfrm>
            <a:off x="58674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12" name="Rectangle 2411"/>
          <p:cNvSpPr/>
          <p:nvPr/>
        </p:nvSpPr>
        <p:spPr>
          <a:xfrm>
            <a:off x="58674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13" name="Rectangle 2412"/>
          <p:cNvSpPr/>
          <p:nvPr/>
        </p:nvSpPr>
        <p:spPr>
          <a:xfrm>
            <a:off x="58674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14" name="Rectangle 2413"/>
          <p:cNvSpPr/>
          <p:nvPr/>
        </p:nvSpPr>
        <p:spPr>
          <a:xfrm>
            <a:off x="6477000" y="1371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15" name="Rectangle 2414"/>
          <p:cNvSpPr/>
          <p:nvPr/>
        </p:nvSpPr>
        <p:spPr>
          <a:xfrm>
            <a:off x="61722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16" name="Rectangle 2415"/>
          <p:cNvSpPr/>
          <p:nvPr/>
        </p:nvSpPr>
        <p:spPr>
          <a:xfrm>
            <a:off x="6477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17" name="Rectangle 2416"/>
          <p:cNvSpPr/>
          <p:nvPr/>
        </p:nvSpPr>
        <p:spPr>
          <a:xfrm>
            <a:off x="61722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18" name="Rectangle 2417"/>
          <p:cNvSpPr/>
          <p:nvPr/>
        </p:nvSpPr>
        <p:spPr>
          <a:xfrm>
            <a:off x="6781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19" name="Rectangle 2418"/>
          <p:cNvSpPr/>
          <p:nvPr/>
        </p:nvSpPr>
        <p:spPr>
          <a:xfrm>
            <a:off x="58674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20" name="Rectangle 2419"/>
          <p:cNvSpPr/>
          <p:nvPr/>
        </p:nvSpPr>
        <p:spPr>
          <a:xfrm>
            <a:off x="67818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21" name="Rectangle 2420"/>
          <p:cNvSpPr/>
          <p:nvPr/>
        </p:nvSpPr>
        <p:spPr>
          <a:xfrm>
            <a:off x="67818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22" name="Rectangle 2421"/>
          <p:cNvSpPr/>
          <p:nvPr/>
        </p:nvSpPr>
        <p:spPr>
          <a:xfrm>
            <a:off x="67818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23" name="Rectangle 2422"/>
          <p:cNvSpPr/>
          <p:nvPr/>
        </p:nvSpPr>
        <p:spPr>
          <a:xfrm>
            <a:off x="67818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24" name="Rectangle 2423"/>
          <p:cNvSpPr/>
          <p:nvPr/>
        </p:nvSpPr>
        <p:spPr>
          <a:xfrm>
            <a:off x="67818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25" name="Rectangle 2424"/>
          <p:cNvSpPr/>
          <p:nvPr/>
        </p:nvSpPr>
        <p:spPr>
          <a:xfrm>
            <a:off x="64770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26" name="Rectangle 2425"/>
          <p:cNvSpPr/>
          <p:nvPr/>
        </p:nvSpPr>
        <p:spPr>
          <a:xfrm>
            <a:off x="61722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27" name="Rectangle 2426"/>
          <p:cNvSpPr/>
          <p:nvPr/>
        </p:nvSpPr>
        <p:spPr>
          <a:xfrm>
            <a:off x="61722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28" name="Rectangle 2427"/>
          <p:cNvSpPr/>
          <p:nvPr/>
        </p:nvSpPr>
        <p:spPr>
          <a:xfrm>
            <a:off x="64770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29" name="Rectangle 2428"/>
          <p:cNvSpPr/>
          <p:nvPr/>
        </p:nvSpPr>
        <p:spPr>
          <a:xfrm>
            <a:off x="61722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30" name="Rectangle 2429"/>
          <p:cNvSpPr/>
          <p:nvPr/>
        </p:nvSpPr>
        <p:spPr>
          <a:xfrm>
            <a:off x="67818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31" name="Rectangle 2430"/>
          <p:cNvSpPr/>
          <p:nvPr/>
        </p:nvSpPr>
        <p:spPr>
          <a:xfrm>
            <a:off x="67818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32" name="Rectangle 2431"/>
          <p:cNvSpPr/>
          <p:nvPr/>
        </p:nvSpPr>
        <p:spPr>
          <a:xfrm>
            <a:off x="67818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33" name="Rectangle 2432"/>
          <p:cNvSpPr/>
          <p:nvPr/>
        </p:nvSpPr>
        <p:spPr>
          <a:xfrm>
            <a:off x="7086600" y="4419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438" name="Rectangle 2437"/>
          <p:cNvSpPr/>
          <p:nvPr/>
        </p:nvSpPr>
        <p:spPr>
          <a:xfrm>
            <a:off x="70866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2439" name="Rectangle 2438"/>
          <p:cNvSpPr/>
          <p:nvPr/>
        </p:nvSpPr>
        <p:spPr>
          <a:xfrm>
            <a:off x="70866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42" name="Rectangle 2441"/>
          <p:cNvSpPr/>
          <p:nvPr/>
        </p:nvSpPr>
        <p:spPr>
          <a:xfrm>
            <a:off x="7086600" y="5029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43" name="Rectangle 2442"/>
          <p:cNvSpPr/>
          <p:nvPr/>
        </p:nvSpPr>
        <p:spPr>
          <a:xfrm>
            <a:off x="7086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44" name="Rectangle 2443"/>
          <p:cNvSpPr/>
          <p:nvPr/>
        </p:nvSpPr>
        <p:spPr>
          <a:xfrm>
            <a:off x="58674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2445" name="Rectangle 2444"/>
          <p:cNvSpPr/>
          <p:nvPr/>
        </p:nvSpPr>
        <p:spPr>
          <a:xfrm>
            <a:off x="58674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46" name="Rectangle 2445"/>
          <p:cNvSpPr/>
          <p:nvPr/>
        </p:nvSpPr>
        <p:spPr>
          <a:xfrm>
            <a:off x="58674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47" name="Rectangle 2446"/>
          <p:cNvSpPr/>
          <p:nvPr/>
        </p:nvSpPr>
        <p:spPr>
          <a:xfrm>
            <a:off x="58674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59" name="Rectangle 2458"/>
          <p:cNvSpPr/>
          <p:nvPr/>
        </p:nvSpPr>
        <p:spPr>
          <a:xfrm>
            <a:off x="70866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62" name="Rectangle 2461"/>
          <p:cNvSpPr/>
          <p:nvPr/>
        </p:nvSpPr>
        <p:spPr>
          <a:xfrm>
            <a:off x="58674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64" name="Rectangle 2463"/>
          <p:cNvSpPr/>
          <p:nvPr/>
        </p:nvSpPr>
        <p:spPr>
          <a:xfrm>
            <a:off x="7086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65" name="Rectangle 2464"/>
          <p:cNvSpPr/>
          <p:nvPr/>
        </p:nvSpPr>
        <p:spPr>
          <a:xfrm>
            <a:off x="70866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67" name="Rectangle 2466"/>
          <p:cNvSpPr/>
          <p:nvPr/>
        </p:nvSpPr>
        <p:spPr>
          <a:xfrm>
            <a:off x="70866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69" name="Rectangle 2468"/>
          <p:cNvSpPr/>
          <p:nvPr/>
        </p:nvSpPr>
        <p:spPr>
          <a:xfrm>
            <a:off x="70866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73" name="Rectangle 2472"/>
          <p:cNvSpPr/>
          <p:nvPr/>
        </p:nvSpPr>
        <p:spPr>
          <a:xfrm>
            <a:off x="70866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76" name="Rectangle 2475"/>
          <p:cNvSpPr/>
          <p:nvPr/>
        </p:nvSpPr>
        <p:spPr>
          <a:xfrm>
            <a:off x="70866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80" name="Rectangle 2479"/>
          <p:cNvSpPr/>
          <p:nvPr/>
        </p:nvSpPr>
        <p:spPr>
          <a:xfrm>
            <a:off x="64770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81" name="Rectangle 2480"/>
          <p:cNvSpPr/>
          <p:nvPr/>
        </p:nvSpPr>
        <p:spPr>
          <a:xfrm>
            <a:off x="61722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82" name="Rectangle 2481"/>
          <p:cNvSpPr/>
          <p:nvPr/>
        </p:nvSpPr>
        <p:spPr>
          <a:xfrm>
            <a:off x="64770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83" name="Rectangle 2482"/>
          <p:cNvSpPr/>
          <p:nvPr/>
        </p:nvSpPr>
        <p:spPr>
          <a:xfrm>
            <a:off x="61722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84" name="Rectangle 2483"/>
          <p:cNvSpPr/>
          <p:nvPr/>
        </p:nvSpPr>
        <p:spPr>
          <a:xfrm>
            <a:off x="64770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85" name="Rectangle 2484"/>
          <p:cNvSpPr/>
          <p:nvPr/>
        </p:nvSpPr>
        <p:spPr>
          <a:xfrm>
            <a:off x="61722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86" name="Rectangle 2485"/>
          <p:cNvSpPr/>
          <p:nvPr/>
        </p:nvSpPr>
        <p:spPr>
          <a:xfrm>
            <a:off x="64770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87" name="Rectangle 2486"/>
          <p:cNvSpPr/>
          <p:nvPr/>
        </p:nvSpPr>
        <p:spPr>
          <a:xfrm>
            <a:off x="61722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90" name="Rectangle 2489"/>
          <p:cNvSpPr/>
          <p:nvPr/>
        </p:nvSpPr>
        <p:spPr>
          <a:xfrm>
            <a:off x="61722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92" name="Rectangle 2491"/>
          <p:cNvSpPr/>
          <p:nvPr/>
        </p:nvSpPr>
        <p:spPr>
          <a:xfrm>
            <a:off x="61722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93" name="Rectangle 2492"/>
          <p:cNvSpPr/>
          <p:nvPr/>
        </p:nvSpPr>
        <p:spPr>
          <a:xfrm>
            <a:off x="64770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96" name="Rectangle 2495"/>
          <p:cNvSpPr/>
          <p:nvPr/>
        </p:nvSpPr>
        <p:spPr>
          <a:xfrm>
            <a:off x="67818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97" name="Rectangle 2496"/>
          <p:cNvSpPr/>
          <p:nvPr/>
        </p:nvSpPr>
        <p:spPr>
          <a:xfrm>
            <a:off x="67818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98" name="Rectangle 2497"/>
          <p:cNvSpPr/>
          <p:nvPr/>
        </p:nvSpPr>
        <p:spPr>
          <a:xfrm>
            <a:off x="67818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499" name="Rectangle 2498"/>
          <p:cNvSpPr/>
          <p:nvPr/>
        </p:nvSpPr>
        <p:spPr>
          <a:xfrm>
            <a:off x="67818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00" name="Rectangle 2499"/>
          <p:cNvSpPr/>
          <p:nvPr/>
        </p:nvSpPr>
        <p:spPr>
          <a:xfrm>
            <a:off x="7086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02" name="Rectangle 2501"/>
          <p:cNvSpPr/>
          <p:nvPr/>
        </p:nvSpPr>
        <p:spPr>
          <a:xfrm>
            <a:off x="67818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04" name="Rectangle 2503"/>
          <p:cNvSpPr/>
          <p:nvPr/>
        </p:nvSpPr>
        <p:spPr>
          <a:xfrm>
            <a:off x="67818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05" name="Rectangle 2504"/>
          <p:cNvSpPr/>
          <p:nvPr/>
        </p:nvSpPr>
        <p:spPr>
          <a:xfrm>
            <a:off x="70866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07" name="Rectangle 2506"/>
          <p:cNvSpPr/>
          <p:nvPr/>
        </p:nvSpPr>
        <p:spPr>
          <a:xfrm>
            <a:off x="58674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508" name="Rectangle 2507"/>
          <p:cNvSpPr/>
          <p:nvPr/>
        </p:nvSpPr>
        <p:spPr>
          <a:xfrm>
            <a:off x="6477000" y="3200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09" name="Rectangle 2508"/>
          <p:cNvSpPr/>
          <p:nvPr/>
        </p:nvSpPr>
        <p:spPr>
          <a:xfrm>
            <a:off x="61722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10" name="Rectangle 2509"/>
          <p:cNvSpPr/>
          <p:nvPr/>
        </p:nvSpPr>
        <p:spPr>
          <a:xfrm>
            <a:off x="67818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11" name="Rectangle 2510"/>
          <p:cNvSpPr/>
          <p:nvPr/>
        </p:nvSpPr>
        <p:spPr>
          <a:xfrm>
            <a:off x="58674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12" name="Rectangle 2511"/>
          <p:cNvSpPr/>
          <p:nvPr/>
        </p:nvSpPr>
        <p:spPr>
          <a:xfrm>
            <a:off x="5867400" y="3810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13" name="Rectangle 2512"/>
          <p:cNvSpPr/>
          <p:nvPr/>
        </p:nvSpPr>
        <p:spPr>
          <a:xfrm>
            <a:off x="5867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14" name="Rectangle 2513"/>
          <p:cNvSpPr/>
          <p:nvPr/>
        </p:nvSpPr>
        <p:spPr>
          <a:xfrm>
            <a:off x="6477000" y="3810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15" name="Rectangle 2514"/>
          <p:cNvSpPr/>
          <p:nvPr/>
        </p:nvSpPr>
        <p:spPr>
          <a:xfrm>
            <a:off x="61722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16" name="Rectangle 2515"/>
          <p:cNvSpPr/>
          <p:nvPr/>
        </p:nvSpPr>
        <p:spPr>
          <a:xfrm>
            <a:off x="64770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17" name="Rectangle 2516"/>
          <p:cNvSpPr/>
          <p:nvPr/>
        </p:nvSpPr>
        <p:spPr>
          <a:xfrm>
            <a:off x="61722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18" name="Rectangle 2517"/>
          <p:cNvSpPr/>
          <p:nvPr/>
        </p:nvSpPr>
        <p:spPr>
          <a:xfrm>
            <a:off x="67818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19" name="Rectangle 2518"/>
          <p:cNvSpPr/>
          <p:nvPr/>
        </p:nvSpPr>
        <p:spPr>
          <a:xfrm>
            <a:off x="5867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20" name="Rectangle 2519"/>
          <p:cNvSpPr/>
          <p:nvPr/>
        </p:nvSpPr>
        <p:spPr>
          <a:xfrm>
            <a:off x="67818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21" name="Rectangle 2520"/>
          <p:cNvSpPr/>
          <p:nvPr/>
        </p:nvSpPr>
        <p:spPr>
          <a:xfrm>
            <a:off x="67818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22" name="Rectangle 2521"/>
          <p:cNvSpPr/>
          <p:nvPr/>
        </p:nvSpPr>
        <p:spPr>
          <a:xfrm>
            <a:off x="67818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23" name="Rectangle 2522"/>
          <p:cNvSpPr/>
          <p:nvPr/>
        </p:nvSpPr>
        <p:spPr>
          <a:xfrm>
            <a:off x="67818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24" name="Rectangle 2523"/>
          <p:cNvSpPr/>
          <p:nvPr/>
        </p:nvSpPr>
        <p:spPr>
          <a:xfrm>
            <a:off x="67818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25" name="Rectangle 2524"/>
          <p:cNvSpPr/>
          <p:nvPr/>
        </p:nvSpPr>
        <p:spPr>
          <a:xfrm>
            <a:off x="64770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26" name="Rectangle 2525"/>
          <p:cNvSpPr/>
          <p:nvPr/>
        </p:nvSpPr>
        <p:spPr>
          <a:xfrm>
            <a:off x="61722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27" name="Rectangle 2526"/>
          <p:cNvSpPr/>
          <p:nvPr/>
        </p:nvSpPr>
        <p:spPr>
          <a:xfrm>
            <a:off x="61722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28" name="Rectangle 2527"/>
          <p:cNvSpPr/>
          <p:nvPr/>
        </p:nvSpPr>
        <p:spPr>
          <a:xfrm>
            <a:off x="64770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29" name="Rectangle 2528"/>
          <p:cNvSpPr/>
          <p:nvPr/>
        </p:nvSpPr>
        <p:spPr>
          <a:xfrm>
            <a:off x="61722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30" name="Rectangle 2529"/>
          <p:cNvSpPr/>
          <p:nvPr/>
        </p:nvSpPr>
        <p:spPr>
          <a:xfrm>
            <a:off x="6781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31" name="Rectangle 2530"/>
          <p:cNvSpPr/>
          <p:nvPr/>
        </p:nvSpPr>
        <p:spPr>
          <a:xfrm>
            <a:off x="67818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32" name="Rectangle 2531"/>
          <p:cNvSpPr/>
          <p:nvPr/>
        </p:nvSpPr>
        <p:spPr>
          <a:xfrm>
            <a:off x="67818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33" name="Rectangle 2532"/>
          <p:cNvSpPr/>
          <p:nvPr/>
        </p:nvSpPr>
        <p:spPr>
          <a:xfrm>
            <a:off x="7086600" y="6858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538" name="Rectangle 2537"/>
          <p:cNvSpPr/>
          <p:nvPr/>
        </p:nvSpPr>
        <p:spPr>
          <a:xfrm>
            <a:off x="70866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2539" name="Rectangle 2538"/>
          <p:cNvSpPr/>
          <p:nvPr/>
        </p:nvSpPr>
        <p:spPr>
          <a:xfrm>
            <a:off x="7086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44" name="Rectangle 2543"/>
          <p:cNvSpPr/>
          <p:nvPr/>
        </p:nvSpPr>
        <p:spPr>
          <a:xfrm>
            <a:off x="58674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2545" name="Rectangle 2544"/>
          <p:cNvSpPr/>
          <p:nvPr/>
        </p:nvSpPr>
        <p:spPr>
          <a:xfrm>
            <a:off x="5867400" y="7162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59" name="Rectangle 2558"/>
          <p:cNvSpPr/>
          <p:nvPr/>
        </p:nvSpPr>
        <p:spPr>
          <a:xfrm>
            <a:off x="70866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62" name="Rectangle 2561"/>
          <p:cNvSpPr/>
          <p:nvPr/>
        </p:nvSpPr>
        <p:spPr>
          <a:xfrm>
            <a:off x="58674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65" name="Rectangle 2564"/>
          <p:cNvSpPr/>
          <p:nvPr/>
        </p:nvSpPr>
        <p:spPr>
          <a:xfrm>
            <a:off x="70866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67" name="Rectangle 2566"/>
          <p:cNvSpPr/>
          <p:nvPr/>
        </p:nvSpPr>
        <p:spPr>
          <a:xfrm>
            <a:off x="70866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69" name="Rectangle 2568"/>
          <p:cNvSpPr/>
          <p:nvPr/>
        </p:nvSpPr>
        <p:spPr>
          <a:xfrm>
            <a:off x="70866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73" name="Rectangle 2572"/>
          <p:cNvSpPr/>
          <p:nvPr/>
        </p:nvSpPr>
        <p:spPr>
          <a:xfrm>
            <a:off x="70866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76" name="Rectangle 2575"/>
          <p:cNvSpPr/>
          <p:nvPr/>
        </p:nvSpPr>
        <p:spPr>
          <a:xfrm>
            <a:off x="70866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84" name="Rectangle 2583"/>
          <p:cNvSpPr/>
          <p:nvPr/>
        </p:nvSpPr>
        <p:spPr>
          <a:xfrm>
            <a:off x="6477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85" name="Rectangle 2584"/>
          <p:cNvSpPr/>
          <p:nvPr/>
        </p:nvSpPr>
        <p:spPr>
          <a:xfrm>
            <a:off x="6172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86" name="Rectangle 2585"/>
          <p:cNvSpPr/>
          <p:nvPr/>
        </p:nvSpPr>
        <p:spPr>
          <a:xfrm>
            <a:off x="6477000" y="7162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87" name="Rectangle 2586"/>
          <p:cNvSpPr/>
          <p:nvPr/>
        </p:nvSpPr>
        <p:spPr>
          <a:xfrm>
            <a:off x="6172200" y="7162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90" name="Rectangle 2589"/>
          <p:cNvSpPr/>
          <p:nvPr/>
        </p:nvSpPr>
        <p:spPr>
          <a:xfrm>
            <a:off x="61722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92" name="Rectangle 2591"/>
          <p:cNvSpPr/>
          <p:nvPr/>
        </p:nvSpPr>
        <p:spPr>
          <a:xfrm>
            <a:off x="61722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93" name="Rectangle 2592"/>
          <p:cNvSpPr/>
          <p:nvPr/>
        </p:nvSpPr>
        <p:spPr>
          <a:xfrm>
            <a:off x="64770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98" name="Rectangle 2597"/>
          <p:cNvSpPr/>
          <p:nvPr/>
        </p:nvSpPr>
        <p:spPr>
          <a:xfrm>
            <a:off x="67818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599" name="Rectangle 2598"/>
          <p:cNvSpPr/>
          <p:nvPr/>
        </p:nvSpPr>
        <p:spPr>
          <a:xfrm>
            <a:off x="6781800" y="7162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00" name="Rectangle 2599"/>
          <p:cNvSpPr/>
          <p:nvPr/>
        </p:nvSpPr>
        <p:spPr>
          <a:xfrm>
            <a:off x="70866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02" name="Rectangle 2601"/>
          <p:cNvSpPr/>
          <p:nvPr/>
        </p:nvSpPr>
        <p:spPr>
          <a:xfrm>
            <a:off x="67818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04" name="Rectangle 2603"/>
          <p:cNvSpPr/>
          <p:nvPr/>
        </p:nvSpPr>
        <p:spPr>
          <a:xfrm>
            <a:off x="67818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05" name="Rectangle 2604"/>
          <p:cNvSpPr/>
          <p:nvPr/>
        </p:nvSpPr>
        <p:spPr>
          <a:xfrm>
            <a:off x="70866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07" name="Rectangle 2606"/>
          <p:cNvSpPr/>
          <p:nvPr/>
        </p:nvSpPr>
        <p:spPr>
          <a:xfrm>
            <a:off x="58674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608" name="Rectangle 2607"/>
          <p:cNvSpPr/>
          <p:nvPr/>
        </p:nvSpPr>
        <p:spPr>
          <a:xfrm>
            <a:off x="6477000" y="5638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09" name="Rectangle 2608"/>
          <p:cNvSpPr/>
          <p:nvPr/>
        </p:nvSpPr>
        <p:spPr>
          <a:xfrm>
            <a:off x="61722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10" name="Rectangle 2609"/>
          <p:cNvSpPr/>
          <p:nvPr/>
        </p:nvSpPr>
        <p:spPr>
          <a:xfrm>
            <a:off x="67818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11" name="Rectangle 2610"/>
          <p:cNvSpPr/>
          <p:nvPr/>
        </p:nvSpPr>
        <p:spPr>
          <a:xfrm>
            <a:off x="58674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12" name="Rectangle 2611"/>
          <p:cNvSpPr/>
          <p:nvPr/>
        </p:nvSpPr>
        <p:spPr>
          <a:xfrm>
            <a:off x="58674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13" name="Rectangle 2612"/>
          <p:cNvSpPr/>
          <p:nvPr/>
        </p:nvSpPr>
        <p:spPr>
          <a:xfrm>
            <a:off x="58674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14" name="Rectangle 2613"/>
          <p:cNvSpPr/>
          <p:nvPr/>
        </p:nvSpPr>
        <p:spPr>
          <a:xfrm>
            <a:off x="6477000" y="6248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15" name="Rectangle 2614"/>
          <p:cNvSpPr/>
          <p:nvPr/>
        </p:nvSpPr>
        <p:spPr>
          <a:xfrm>
            <a:off x="61722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16" name="Rectangle 2615"/>
          <p:cNvSpPr/>
          <p:nvPr/>
        </p:nvSpPr>
        <p:spPr>
          <a:xfrm>
            <a:off x="64770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17" name="Rectangle 2616"/>
          <p:cNvSpPr/>
          <p:nvPr/>
        </p:nvSpPr>
        <p:spPr>
          <a:xfrm>
            <a:off x="61722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18" name="Rectangle 2617"/>
          <p:cNvSpPr/>
          <p:nvPr/>
        </p:nvSpPr>
        <p:spPr>
          <a:xfrm>
            <a:off x="67818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19" name="Rectangle 2618"/>
          <p:cNvSpPr/>
          <p:nvPr/>
        </p:nvSpPr>
        <p:spPr>
          <a:xfrm>
            <a:off x="58674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20" name="Rectangle 2619"/>
          <p:cNvSpPr/>
          <p:nvPr/>
        </p:nvSpPr>
        <p:spPr>
          <a:xfrm>
            <a:off x="67818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21" name="Rectangle 2620"/>
          <p:cNvSpPr/>
          <p:nvPr/>
        </p:nvSpPr>
        <p:spPr>
          <a:xfrm>
            <a:off x="67818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22" name="Rectangle 2621"/>
          <p:cNvSpPr/>
          <p:nvPr/>
        </p:nvSpPr>
        <p:spPr>
          <a:xfrm>
            <a:off x="67818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23" name="Rectangle 2622"/>
          <p:cNvSpPr/>
          <p:nvPr/>
        </p:nvSpPr>
        <p:spPr>
          <a:xfrm>
            <a:off x="67818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24" name="Rectangle 2623"/>
          <p:cNvSpPr/>
          <p:nvPr/>
        </p:nvSpPr>
        <p:spPr>
          <a:xfrm>
            <a:off x="67818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25" name="Rectangle 2624"/>
          <p:cNvSpPr/>
          <p:nvPr/>
        </p:nvSpPr>
        <p:spPr>
          <a:xfrm>
            <a:off x="64770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26" name="Rectangle 2625"/>
          <p:cNvSpPr/>
          <p:nvPr/>
        </p:nvSpPr>
        <p:spPr>
          <a:xfrm>
            <a:off x="61722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27" name="Rectangle 2626"/>
          <p:cNvSpPr/>
          <p:nvPr/>
        </p:nvSpPr>
        <p:spPr>
          <a:xfrm>
            <a:off x="61722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28" name="Rectangle 2627"/>
          <p:cNvSpPr/>
          <p:nvPr/>
        </p:nvSpPr>
        <p:spPr>
          <a:xfrm>
            <a:off x="64770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29" name="Rectangle 2628"/>
          <p:cNvSpPr/>
          <p:nvPr/>
        </p:nvSpPr>
        <p:spPr>
          <a:xfrm>
            <a:off x="61722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30" name="Rectangle 2629"/>
          <p:cNvSpPr/>
          <p:nvPr/>
        </p:nvSpPr>
        <p:spPr>
          <a:xfrm>
            <a:off x="67818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31" name="Rectangle 2630"/>
          <p:cNvSpPr/>
          <p:nvPr/>
        </p:nvSpPr>
        <p:spPr>
          <a:xfrm>
            <a:off x="67818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632" name="Rectangle 2631"/>
          <p:cNvSpPr/>
          <p:nvPr/>
        </p:nvSpPr>
        <p:spPr>
          <a:xfrm>
            <a:off x="67818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36" name="Rectangle 735"/>
          <p:cNvSpPr/>
          <p:nvPr/>
        </p:nvSpPr>
        <p:spPr>
          <a:xfrm rot="5400000">
            <a:off x="1219201" y="7010401"/>
            <a:ext cx="152398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7" name="Rectangle 736"/>
          <p:cNvSpPr/>
          <p:nvPr/>
        </p:nvSpPr>
        <p:spPr>
          <a:xfrm rot="5400000">
            <a:off x="4419600" y="7467600"/>
            <a:ext cx="152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8" name="Rectangle 737"/>
          <p:cNvSpPr/>
          <p:nvPr/>
        </p:nvSpPr>
        <p:spPr>
          <a:xfrm rot="5400000">
            <a:off x="7315200" y="7315201"/>
            <a:ext cx="152399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Rectangle 447"/>
          <p:cNvSpPr/>
          <p:nvPr/>
        </p:nvSpPr>
        <p:spPr>
          <a:xfrm>
            <a:off x="990600" y="1981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454" name="Rectangle 453"/>
          <p:cNvSpPr/>
          <p:nvPr/>
        </p:nvSpPr>
        <p:spPr>
          <a:xfrm>
            <a:off x="990600" y="2286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492" name="Rectangle 491"/>
          <p:cNvSpPr/>
          <p:nvPr/>
        </p:nvSpPr>
        <p:spPr>
          <a:xfrm>
            <a:off x="990600" y="2590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498" name="Rectangle 497"/>
          <p:cNvSpPr/>
          <p:nvPr/>
        </p:nvSpPr>
        <p:spPr>
          <a:xfrm>
            <a:off x="990600" y="2895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8" name="Rectangle 887"/>
          <p:cNvSpPr/>
          <p:nvPr/>
        </p:nvSpPr>
        <p:spPr>
          <a:xfrm>
            <a:off x="990600" y="533400"/>
            <a:ext cx="64008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9" name="Rectangle 888"/>
          <p:cNvSpPr/>
          <p:nvPr/>
        </p:nvSpPr>
        <p:spPr>
          <a:xfrm>
            <a:off x="685799" y="533400"/>
            <a:ext cx="154093" cy="693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0" name="Rectangle 889"/>
          <p:cNvSpPr/>
          <p:nvPr/>
        </p:nvSpPr>
        <p:spPr>
          <a:xfrm>
            <a:off x="7543800" y="533400"/>
            <a:ext cx="154093" cy="693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8" name="Rectangle 547"/>
          <p:cNvSpPr/>
          <p:nvPr/>
        </p:nvSpPr>
        <p:spPr>
          <a:xfrm>
            <a:off x="990600" y="1981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4" name="Rectangle 1013"/>
          <p:cNvSpPr/>
          <p:nvPr/>
        </p:nvSpPr>
        <p:spPr>
          <a:xfrm>
            <a:off x="1600200" y="2590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5" name="Rectangle 1014"/>
          <p:cNvSpPr/>
          <p:nvPr/>
        </p:nvSpPr>
        <p:spPr>
          <a:xfrm>
            <a:off x="1295400" y="2590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6" name="Rectangle 1015"/>
          <p:cNvSpPr/>
          <p:nvPr/>
        </p:nvSpPr>
        <p:spPr>
          <a:xfrm>
            <a:off x="1600200" y="2895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7" name="Rectangle 1016"/>
          <p:cNvSpPr/>
          <p:nvPr/>
        </p:nvSpPr>
        <p:spPr>
          <a:xfrm>
            <a:off x="1295400" y="2895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8" name="Rectangle 1017"/>
          <p:cNvSpPr/>
          <p:nvPr/>
        </p:nvSpPr>
        <p:spPr>
          <a:xfrm>
            <a:off x="1600200" y="1981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9" name="Rectangle 1018"/>
          <p:cNvSpPr/>
          <p:nvPr/>
        </p:nvSpPr>
        <p:spPr>
          <a:xfrm>
            <a:off x="1295400" y="1981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0" name="Rectangle 1019"/>
          <p:cNvSpPr/>
          <p:nvPr/>
        </p:nvSpPr>
        <p:spPr>
          <a:xfrm>
            <a:off x="1600200" y="2286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1" name="Rectangle 1020"/>
          <p:cNvSpPr/>
          <p:nvPr/>
        </p:nvSpPr>
        <p:spPr>
          <a:xfrm>
            <a:off x="1295400" y="2286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38" name="Rectangle 1037"/>
          <p:cNvSpPr/>
          <p:nvPr/>
        </p:nvSpPr>
        <p:spPr>
          <a:xfrm>
            <a:off x="1295400" y="1981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8" name="Rectangle 1047"/>
          <p:cNvSpPr/>
          <p:nvPr/>
        </p:nvSpPr>
        <p:spPr>
          <a:xfrm>
            <a:off x="1295400" y="1981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9" name="Rectangle 1048"/>
          <p:cNvSpPr/>
          <p:nvPr/>
        </p:nvSpPr>
        <p:spPr>
          <a:xfrm>
            <a:off x="1600200" y="1981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3" name="Rectangle 1072"/>
          <p:cNvSpPr/>
          <p:nvPr/>
        </p:nvSpPr>
        <p:spPr>
          <a:xfrm>
            <a:off x="1905000" y="2590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5" name="Rectangle 1074"/>
          <p:cNvSpPr/>
          <p:nvPr/>
        </p:nvSpPr>
        <p:spPr>
          <a:xfrm>
            <a:off x="1905000" y="2895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7" name="Rectangle 1076"/>
          <p:cNvSpPr/>
          <p:nvPr/>
        </p:nvSpPr>
        <p:spPr>
          <a:xfrm>
            <a:off x="1905000" y="1981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9" name="Rectangle 1078"/>
          <p:cNvSpPr/>
          <p:nvPr/>
        </p:nvSpPr>
        <p:spPr>
          <a:xfrm>
            <a:off x="1905000" y="2286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6" name="Rectangle 1095"/>
          <p:cNvSpPr/>
          <p:nvPr/>
        </p:nvSpPr>
        <p:spPr>
          <a:xfrm>
            <a:off x="1905000" y="1981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6" name="Rectangle 1105"/>
          <p:cNvSpPr/>
          <p:nvPr/>
        </p:nvSpPr>
        <p:spPr>
          <a:xfrm>
            <a:off x="1905000" y="1981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07" name="Rectangle 1806"/>
          <p:cNvSpPr/>
          <p:nvPr/>
        </p:nvSpPr>
        <p:spPr>
          <a:xfrm>
            <a:off x="990600" y="762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808" name="Rectangle 1807"/>
          <p:cNvSpPr/>
          <p:nvPr/>
        </p:nvSpPr>
        <p:spPr>
          <a:xfrm>
            <a:off x="1600200" y="762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09" name="Rectangle 1808"/>
          <p:cNvSpPr/>
          <p:nvPr/>
        </p:nvSpPr>
        <p:spPr>
          <a:xfrm>
            <a:off x="12954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0" name="Rectangle 1809"/>
          <p:cNvSpPr/>
          <p:nvPr/>
        </p:nvSpPr>
        <p:spPr>
          <a:xfrm>
            <a:off x="19050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1" name="Rectangle 1810"/>
          <p:cNvSpPr/>
          <p:nvPr/>
        </p:nvSpPr>
        <p:spPr>
          <a:xfrm>
            <a:off x="990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2" name="Rectangle 1811"/>
          <p:cNvSpPr/>
          <p:nvPr/>
        </p:nvSpPr>
        <p:spPr>
          <a:xfrm>
            <a:off x="9906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3" name="Rectangle 1812"/>
          <p:cNvSpPr/>
          <p:nvPr/>
        </p:nvSpPr>
        <p:spPr>
          <a:xfrm>
            <a:off x="990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4" name="Rectangle 1813"/>
          <p:cNvSpPr/>
          <p:nvPr/>
        </p:nvSpPr>
        <p:spPr>
          <a:xfrm>
            <a:off x="16002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5" name="Rectangle 1814"/>
          <p:cNvSpPr/>
          <p:nvPr/>
        </p:nvSpPr>
        <p:spPr>
          <a:xfrm>
            <a:off x="12954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6" name="Rectangle 1815"/>
          <p:cNvSpPr/>
          <p:nvPr/>
        </p:nvSpPr>
        <p:spPr>
          <a:xfrm>
            <a:off x="16002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7" name="Rectangle 1816"/>
          <p:cNvSpPr/>
          <p:nvPr/>
        </p:nvSpPr>
        <p:spPr>
          <a:xfrm>
            <a:off x="12954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8" name="Rectangle 1817"/>
          <p:cNvSpPr/>
          <p:nvPr/>
        </p:nvSpPr>
        <p:spPr>
          <a:xfrm>
            <a:off x="1905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19" name="Rectangle 1818"/>
          <p:cNvSpPr/>
          <p:nvPr/>
        </p:nvSpPr>
        <p:spPr>
          <a:xfrm>
            <a:off x="990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0" name="Rectangle 1819"/>
          <p:cNvSpPr/>
          <p:nvPr/>
        </p:nvSpPr>
        <p:spPr>
          <a:xfrm>
            <a:off x="19050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1" name="Rectangle 1820"/>
          <p:cNvSpPr/>
          <p:nvPr/>
        </p:nvSpPr>
        <p:spPr>
          <a:xfrm>
            <a:off x="19050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2" name="Rectangle 1821"/>
          <p:cNvSpPr/>
          <p:nvPr/>
        </p:nvSpPr>
        <p:spPr>
          <a:xfrm>
            <a:off x="19050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3" name="Rectangle 1822"/>
          <p:cNvSpPr/>
          <p:nvPr/>
        </p:nvSpPr>
        <p:spPr>
          <a:xfrm>
            <a:off x="19050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4" name="Rectangle 1823"/>
          <p:cNvSpPr/>
          <p:nvPr/>
        </p:nvSpPr>
        <p:spPr>
          <a:xfrm>
            <a:off x="19050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5" name="Rectangle 1824"/>
          <p:cNvSpPr/>
          <p:nvPr/>
        </p:nvSpPr>
        <p:spPr>
          <a:xfrm>
            <a:off x="16002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6" name="Rectangle 1825"/>
          <p:cNvSpPr/>
          <p:nvPr/>
        </p:nvSpPr>
        <p:spPr>
          <a:xfrm>
            <a:off x="12954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7" name="Rectangle 1826"/>
          <p:cNvSpPr/>
          <p:nvPr/>
        </p:nvSpPr>
        <p:spPr>
          <a:xfrm>
            <a:off x="12954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8" name="Rectangle 1827"/>
          <p:cNvSpPr/>
          <p:nvPr/>
        </p:nvSpPr>
        <p:spPr>
          <a:xfrm>
            <a:off x="16002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29" name="Rectangle 1828"/>
          <p:cNvSpPr/>
          <p:nvPr/>
        </p:nvSpPr>
        <p:spPr>
          <a:xfrm>
            <a:off x="12954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0" name="Rectangle 1829"/>
          <p:cNvSpPr/>
          <p:nvPr/>
        </p:nvSpPr>
        <p:spPr>
          <a:xfrm>
            <a:off x="19050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1" name="Rectangle 1830"/>
          <p:cNvSpPr/>
          <p:nvPr/>
        </p:nvSpPr>
        <p:spPr>
          <a:xfrm>
            <a:off x="19050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32" name="Rectangle 1831"/>
          <p:cNvSpPr/>
          <p:nvPr/>
        </p:nvSpPr>
        <p:spPr>
          <a:xfrm>
            <a:off x="19050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4" name="Rectangle 1843"/>
          <p:cNvSpPr/>
          <p:nvPr/>
        </p:nvSpPr>
        <p:spPr>
          <a:xfrm>
            <a:off x="990600" y="4419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1845" name="Rectangle 1844"/>
          <p:cNvSpPr/>
          <p:nvPr/>
        </p:nvSpPr>
        <p:spPr>
          <a:xfrm>
            <a:off x="990600" y="4724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6" name="Rectangle 1845"/>
          <p:cNvSpPr/>
          <p:nvPr/>
        </p:nvSpPr>
        <p:spPr>
          <a:xfrm>
            <a:off x="990600" y="5029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47" name="Rectangle 1846"/>
          <p:cNvSpPr/>
          <p:nvPr/>
        </p:nvSpPr>
        <p:spPr>
          <a:xfrm>
            <a:off x="990600" y="5334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62" name="Rectangle 1861"/>
          <p:cNvSpPr/>
          <p:nvPr/>
        </p:nvSpPr>
        <p:spPr>
          <a:xfrm>
            <a:off x="990600" y="4419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0" name="Rectangle 1879"/>
          <p:cNvSpPr/>
          <p:nvPr/>
        </p:nvSpPr>
        <p:spPr>
          <a:xfrm>
            <a:off x="1600200" y="5029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1" name="Rectangle 1880"/>
          <p:cNvSpPr/>
          <p:nvPr/>
        </p:nvSpPr>
        <p:spPr>
          <a:xfrm>
            <a:off x="1295400" y="5029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2" name="Rectangle 1881"/>
          <p:cNvSpPr/>
          <p:nvPr/>
        </p:nvSpPr>
        <p:spPr>
          <a:xfrm>
            <a:off x="1600200" y="5334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3" name="Rectangle 1882"/>
          <p:cNvSpPr/>
          <p:nvPr/>
        </p:nvSpPr>
        <p:spPr>
          <a:xfrm>
            <a:off x="1295400" y="5334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4" name="Rectangle 1883"/>
          <p:cNvSpPr/>
          <p:nvPr/>
        </p:nvSpPr>
        <p:spPr>
          <a:xfrm>
            <a:off x="1600200" y="4419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5" name="Rectangle 1884"/>
          <p:cNvSpPr/>
          <p:nvPr/>
        </p:nvSpPr>
        <p:spPr>
          <a:xfrm>
            <a:off x="1295400" y="4419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6" name="Rectangle 1885"/>
          <p:cNvSpPr/>
          <p:nvPr/>
        </p:nvSpPr>
        <p:spPr>
          <a:xfrm>
            <a:off x="1600200" y="4724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87" name="Rectangle 1886"/>
          <p:cNvSpPr/>
          <p:nvPr/>
        </p:nvSpPr>
        <p:spPr>
          <a:xfrm>
            <a:off x="1295400" y="4724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0" name="Rectangle 1889"/>
          <p:cNvSpPr/>
          <p:nvPr/>
        </p:nvSpPr>
        <p:spPr>
          <a:xfrm>
            <a:off x="1295400" y="4419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2" name="Rectangle 1891"/>
          <p:cNvSpPr/>
          <p:nvPr/>
        </p:nvSpPr>
        <p:spPr>
          <a:xfrm>
            <a:off x="1295400" y="4419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3" name="Rectangle 1892"/>
          <p:cNvSpPr/>
          <p:nvPr/>
        </p:nvSpPr>
        <p:spPr>
          <a:xfrm>
            <a:off x="1600200" y="4419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6" name="Rectangle 1895"/>
          <p:cNvSpPr/>
          <p:nvPr/>
        </p:nvSpPr>
        <p:spPr>
          <a:xfrm>
            <a:off x="1905000" y="5029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7" name="Rectangle 1896"/>
          <p:cNvSpPr/>
          <p:nvPr/>
        </p:nvSpPr>
        <p:spPr>
          <a:xfrm>
            <a:off x="1905000" y="5334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8" name="Rectangle 1897"/>
          <p:cNvSpPr/>
          <p:nvPr/>
        </p:nvSpPr>
        <p:spPr>
          <a:xfrm>
            <a:off x="1905000" y="4419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899" name="Rectangle 1898"/>
          <p:cNvSpPr/>
          <p:nvPr/>
        </p:nvSpPr>
        <p:spPr>
          <a:xfrm>
            <a:off x="1905000" y="4724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2" name="Rectangle 1901"/>
          <p:cNvSpPr/>
          <p:nvPr/>
        </p:nvSpPr>
        <p:spPr>
          <a:xfrm>
            <a:off x="1905000" y="4419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4" name="Rectangle 1903"/>
          <p:cNvSpPr/>
          <p:nvPr/>
        </p:nvSpPr>
        <p:spPr>
          <a:xfrm>
            <a:off x="1905000" y="4419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7" name="Rectangle 1906"/>
          <p:cNvSpPr/>
          <p:nvPr/>
        </p:nvSpPr>
        <p:spPr>
          <a:xfrm>
            <a:off x="9906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908" name="Rectangle 1907"/>
          <p:cNvSpPr/>
          <p:nvPr/>
        </p:nvSpPr>
        <p:spPr>
          <a:xfrm>
            <a:off x="16002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09" name="Rectangle 1908"/>
          <p:cNvSpPr/>
          <p:nvPr/>
        </p:nvSpPr>
        <p:spPr>
          <a:xfrm>
            <a:off x="12954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0" name="Rectangle 1909"/>
          <p:cNvSpPr/>
          <p:nvPr/>
        </p:nvSpPr>
        <p:spPr>
          <a:xfrm>
            <a:off x="19050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1" name="Rectangle 1910"/>
          <p:cNvSpPr/>
          <p:nvPr/>
        </p:nvSpPr>
        <p:spPr>
          <a:xfrm>
            <a:off x="9906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2" name="Rectangle 1911"/>
          <p:cNvSpPr/>
          <p:nvPr/>
        </p:nvSpPr>
        <p:spPr>
          <a:xfrm>
            <a:off x="9906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3" name="Rectangle 1912"/>
          <p:cNvSpPr/>
          <p:nvPr/>
        </p:nvSpPr>
        <p:spPr>
          <a:xfrm>
            <a:off x="990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4" name="Rectangle 1913"/>
          <p:cNvSpPr/>
          <p:nvPr/>
        </p:nvSpPr>
        <p:spPr>
          <a:xfrm>
            <a:off x="16002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5" name="Rectangle 1914"/>
          <p:cNvSpPr/>
          <p:nvPr/>
        </p:nvSpPr>
        <p:spPr>
          <a:xfrm>
            <a:off x="12954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6" name="Rectangle 1915"/>
          <p:cNvSpPr/>
          <p:nvPr/>
        </p:nvSpPr>
        <p:spPr>
          <a:xfrm>
            <a:off x="16002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7" name="Rectangle 1916"/>
          <p:cNvSpPr/>
          <p:nvPr/>
        </p:nvSpPr>
        <p:spPr>
          <a:xfrm>
            <a:off x="12954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8" name="Rectangle 1917"/>
          <p:cNvSpPr/>
          <p:nvPr/>
        </p:nvSpPr>
        <p:spPr>
          <a:xfrm>
            <a:off x="19050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19" name="Rectangle 1918"/>
          <p:cNvSpPr/>
          <p:nvPr/>
        </p:nvSpPr>
        <p:spPr>
          <a:xfrm>
            <a:off x="990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0" name="Rectangle 1919"/>
          <p:cNvSpPr/>
          <p:nvPr/>
        </p:nvSpPr>
        <p:spPr>
          <a:xfrm>
            <a:off x="19050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1" name="Rectangle 1920"/>
          <p:cNvSpPr/>
          <p:nvPr/>
        </p:nvSpPr>
        <p:spPr>
          <a:xfrm>
            <a:off x="19050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2" name="Rectangle 1921"/>
          <p:cNvSpPr/>
          <p:nvPr/>
        </p:nvSpPr>
        <p:spPr>
          <a:xfrm>
            <a:off x="19050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3" name="Rectangle 1922"/>
          <p:cNvSpPr/>
          <p:nvPr/>
        </p:nvSpPr>
        <p:spPr>
          <a:xfrm>
            <a:off x="19050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4" name="Rectangle 1923"/>
          <p:cNvSpPr/>
          <p:nvPr/>
        </p:nvSpPr>
        <p:spPr>
          <a:xfrm>
            <a:off x="19050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5" name="Rectangle 1924"/>
          <p:cNvSpPr/>
          <p:nvPr/>
        </p:nvSpPr>
        <p:spPr>
          <a:xfrm>
            <a:off x="16002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6" name="Rectangle 1925"/>
          <p:cNvSpPr/>
          <p:nvPr/>
        </p:nvSpPr>
        <p:spPr>
          <a:xfrm>
            <a:off x="1295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7" name="Rectangle 1926"/>
          <p:cNvSpPr/>
          <p:nvPr/>
        </p:nvSpPr>
        <p:spPr>
          <a:xfrm>
            <a:off x="12954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8" name="Rectangle 1927"/>
          <p:cNvSpPr/>
          <p:nvPr/>
        </p:nvSpPr>
        <p:spPr>
          <a:xfrm>
            <a:off x="16002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29" name="Rectangle 1928"/>
          <p:cNvSpPr/>
          <p:nvPr/>
        </p:nvSpPr>
        <p:spPr>
          <a:xfrm>
            <a:off x="12954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0" name="Rectangle 1929"/>
          <p:cNvSpPr/>
          <p:nvPr/>
        </p:nvSpPr>
        <p:spPr>
          <a:xfrm>
            <a:off x="19050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1" name="Rectangle 1930"/>
          <p:cNvSpPr/>
          <p:nvPr/>
        </p:nvSpPr>
        <p:spPr>
          <a:xfrm>
            <a:off x="19050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932" name="Rectangle 1931"/>
          <p:cNvSpPr/>
          <p:nvPr/>
        </p:nvSpPr>
        <p:spPr>
          <a:xfrm>
            <a:off x="19050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44" name="Rectangle 2143"/>
          <p:cNvSpPr/>
          <p:nvPr/>
        </p:nvSpPr>
        <p:spPr>
          <a:xfrm>
            <a:off x="990600" y="6858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2145" name="Rectangle 2144"/>
          <p:cNvSpPr/>
          <p:nvPr/>
        </p:nvSpPr>
        <p:spPr>
          <a:xfrm>
            <a:off x="990600" y="7162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62" name="Rectangle 2161"/>
          <p:cNvSpPr/>
          <p:nvPr/>
        </p:nvSpPr>
        <p:spPr>
          <a:xfrm>
            <a:off x="990600" y="6858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84" name="Rectangle 2183"/>
          <p:cNvSpPr/>
          <p:nvPr/>
        </p:nvSpPr>
        <p:spPr>
          <a:xfrm>
            <a:off x="1600200" y="6858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85" name="Rectangle 2184"/>
          <p:cNvSpPr/>
          <p:nvPr/>
        </p:nvSpPr>
        <p:spPr>
          <a:xfrm>
            <a:off x="1295400" y="6858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86" name="Rectangle 2185"/>
          <p:cNvSpPr/>
          <p:nvPr/>
        </p:nvSpPr>
        <p:spPr>
          <a:xfrm>
            <a:off x="1600200" y="7162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87" name="Rectangle 2186"/>
          <p:cNvSpPr/>
          <p:nvPr/>
        </p:nvSpPr>
        <p:spPr>
          <a:xfrm>
            <a:off x="1295400" y="7162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90" name="Rectangle 2189"/>
          <p:cNvSpPr/>
          <p:nvPr/>
        </p:nvSpPr>
        <p:spPr>
          <a:xfrm>
            <a:off x="1295400" y="6858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92" name="Rectangle 2191"/>
          <p:cNvSpPr/>
          <p:nvPr/>
        </p:nvSpPr>
        <p:spPr>
          <a:xfrm>
            <a:off x="1295400" y="6858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93" name="Rectangle 2192"/>
          <p:cNvSpPr/>
          <p:nvPr/>
        </p:nvSpPr>
        <p:spPr>
          <a:xfrm>
            <a:off x="1600200" y="6858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98" name="Rectangle 2197"/>
          <p:cNvSpPr/>
          <p:nvPr/>
        </p:nvSpPr>
        <p:spPr>
          <a:xfrm>
            <a:off x="1905000" y="6858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199" name="Rectangle 2198"/>
          <p:cNvSpPr/>
          <p:nvPr/>
        </p:nvSpPr>
        <p:spPr>
          <a:xfrm>
            <a:off x="1905000" y="7162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02" name="Rectangle 2201"/>
          <p:cNvSpPr/>
          <p:nvPr/>
        </p:nvSpPr>
        <p:spPr>
          <a:xfrm>
            <a:off x="1905000" y="6858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04" name="Rectangle 2203"/>
          <p:cNvSpPr/>
          <p:nvPr/>
        </p:nvSpPr>
        <p:spPr>
          <a:xfrm>
            <a:off x="1905000" y="6858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07" name="Rectangle 2206"/>
          <p:cNvSpPr/>
          <p:nvPr/>
        </p:nvSpPr>
        <p:spPr>
          <a:xfrm>
            <a:off x="9906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2208" name="Rectangle 2207"/>
          <p:cNvSpPr/>
          <p:nvPr/>
        </p:nvSpPr>
        <p:spPr>
          <a:xfrm>
            <a:off x="16002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09" name="Rectangle 2208"/>
          <p:cNvSpPr/>
          <p:nvPr/>
        </p:nvSpPr>
        <p:spPr>
          <a:xfrm>
            <a:off x="12954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0" name="Rectangle 2209"/>
          <p:cNvSpPr/>
          <p:nvPr/>
        </p:nvSpPr>
        <p:spPr>
          <a:xfrm>
            <a:off x="19050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1" name="Rectangle 2210"/>
          <p:cNvSpPr/>
          <p:nvPr/>
        </p:nvSpPr>
        <p:spPr>
          <a:xfrm>
            <a:off x="9906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2" name="Rectangle 2211"/>
          <p:cNvSpPr/>
          <p:nvPr/>
        </p:nvSpPr>
        <p:spPr>
          <a:xfrm>
            <a:off x="9906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3" name="Rectangle 2212"/>
          <p:cNvSpPr/>
          <p:nvPr/>
        </p:nvSpPr>
        <p:spPr>
          <a:xfrm>
            <a:off x="9906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4" name="Rectangle 2213"/>
          <p:cNvSpPr/>
          <p:nvPr/>
        </p:nvSpPr>
        <p:spPr>
          <a:xfrm>
            <a:off x="16002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5" name="Rectangle 2214"/>
          <p:cNvSpPr/>
          <p:nvPr/>
        </p:nvSpPr>
        <p:spPr>
          <a:xfrm>
            <a:off x="12954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6" name="Rectangle 2215"/>
          <p:cNvSpPr/>
          <p:nvPr/>
        </p:nvSpPr>
        <p:spPr>
          <a:xfrm>
            <a:off x="16002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7" name="Rectangle 2216"/>
          <p:cNvSpPr/>
          <p:nvPr/>
        </p:nvSpPr>
        <p:spPr>
          <a:xfrm>
            <a:off x="12954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8" name="Rectangle 2217"/>
          <p:cNvSpPr/>
          <p:nvPr/>
        </p:nvSpPr>
        <p:spPr>
          <a:xfrm>
            <a:off x="19050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19" name="Rectangle 2218"/>
          <p:cNvSpPr/>
          <p:nvPr/>
        </p:nvSpPr>
        <p:spPr>
          <a:xfrm>
            <a:off x="9906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0" name="Rectangle 2219"/>
          <p:cNvSpPr/>
          <p:nvPr/>
        </p:nvSpPr>
        <p:spPr>
          <a:xfrm>
            <a:off x="19050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1" name="Rectangle 2220"/>
          <p:cNvSpPr/>
          <p:nvPr/>
        </p:nvSpPr>
        <p:spPr>
          <a:xfrm>
            <a:off x="19050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2" name="Rectangle 2221"/>
          <p:cNvSpPr/>
          <p:nvPr/>
        </p:nvSpPr>
        <p:spPr>
          <a:xfrm>
            <a:off x="19050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3" name="Rectangle 2222"/>
          <p:cNvSpPr/>
          <p:nvPr/>
        </p:nvSpPr>
        <p:spPr>
          <a:xfrm>
            <a:off x="19050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4" name="Rectangle 2223"/>
          <p:cNvSpPr/>
          <p:nvPr/>
        </p:nvSpPr>
        <p:spPr>
          <a:xfrm>
            <a:off x="19050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5" name="Rectangle 2224"/>
          <p:cNvSpPr/>
          <p:nvPr/>
        </p:nvSpPr>
        <p:spPr>
          <a:xfrm>
            <a:off x="16002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6" name="Rectangle 2225"/>
          <p:cNvSpPr/>
          <p:nvPr/>
        </p:nvSpPr>
        <p:spPr>
          <a:xfrm>
            <a:off x="12954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7" name="Rectangle 2226"/>
          <p:cNvSpPr/>
          <p:nvPr/>
        </p:nvSpPr>
        <p:spPr>
          <a:xfrm>
            <a:off x="12954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8" name="Rectangle 2227"/>
          <p:cNvSpPr/>
          <p:nvPr/>
        </p:nvSpPr>
        <p:spPr>
          <a:xfrm>
            <a:off x="16002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29" name="Rectangle 2228"/>
          <p:cNvSpPr/>
          <p:nvPr/>
        </p:nvSpPr>
        <p:spPr>
          <a:xfrm>
            <a:off x="12954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30" name="Rectangle 2229"/>
          <p:cNvSpPr/>
          <p:nvPr/>
        </p:nvSpPr>
        <p:spPr>
          <a:xfrm>
            <a:off x="19050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31" name="Rectangle 2230"/>
          <p:cNvSpPr/>
          <p:nvPr/>
        </p:nvSpPr>
        <p:spPr>
          <a:xfrm>
            <a:off x="19050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2232" name="Rectangle 2231"/>
          <p:cNvSpPr/>
          <p:nvPr/>
        </p:nvSpPr>
        <p:spPr>
          <a:xfrm>
            <a:off x="19050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36" name="Rectangle 735"/>
          <p:cNvSpPr/>
          <p:nvPr/>
        </p:nvSpPr>
        <p:spPr>
          <a:xfrm rot="5400000">
            <a:off x="1219201" y="7010401"/>
            <a:ext cx="152398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9" name="Rectangle 738"/>
          <p:cNvSpPr/>
          <p:nvPr/>
        </p:nvSpPr>
        <p:spPr>
          <a:xfrm>
            <a:off x="2209800" y="3200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740" name="Rectangle 739"/>
          <p:cNvSpPr/>
          <p:nvPr/>
        </p:nvSpPr>
        <p:spPr>
          <a:xfrm>
            <a:off x="2209800" y="3505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1" name="Rectangle 740"/>
          <p:cNvSpPr/>
          <p:nvPr/>
        </p:nvSpPr>
        <p:spPr>
          <a:xfrm>
            <a:off x="2209800" y="3810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2" name="Rectangle 741"/>
          <p:cNvSpPr/>
          <p:nvPr/>
        </p:nvSpPr>
        <p:spPr>
          <a:xfrm>
            <a:off x="2209800" y="4114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3" name="Rectangle 742"/>
          <p:cNvSpPr/>
          <p:nvPr/>
        </p:nvSpPr>
        <p:spPr>
          <a:xfrm>
            <a:off x="2209800" y="3200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4" name="Rectangle 743"/>
          <p:cNvSpPr/>
          <p:nvPr/>
        </p:nvSpPr>
        <p:spPr>
          <a:xfrm>
            <a:off x="2819400" y="3810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5" name="Rectangle 744"/>
          <p:cNvSpPr/>
          <p:nvPr/>
        </p:nvSpPr>
        <p:spPr>
          <a:xfrm>
            <a:off x="2514600" y="3810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6" name="Rectangle 745"/>
          <p:cNvSpPr/>
          <p:nvPr/>
        </p:nvSpPr>
        <p:spPr>
          <a:xfrm>
            <a:off x="2819400" y="4114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7" name="Rectangle 746"/>
          <p:cNvSpPr/>
          <p:nvPr/>
        </p:nvSpPr>
        <p:spPr>
          <a:xfrm>
            <a:off x="2514600" y="4114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8" name="Rectangle 747"/>
          <p:cNvSpPr/>
          <p:nvPr/>
        </p:nvSpPr>
        <p:spPr>
          <a:xfrm>
            <a:off x="2819400" y="3200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49" name="Rectangle 748"/>
          <p:cNvSpPr/>
          <p:nvPr/>
        </p:nvSpPr>
        <p:spPr>
          <a:xfrm>
            <a:off x="2514600" y="3200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0" name="Rectangle 749"/>
          <p:cNvSpPr/>
          <p:nvPr/>
        </p:nvSpPr>
        <p:spPr>
          <a:xfrm>
            <a:off x="2819400" y="3505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1" name="Rectangle 750"/>
          <p:cNvSpPr/>
          <p:nvPr/>
        </p:nvSpPr>
        <p:spPr>
          <a:xfrm>
            <a:off x="2514600" y="3505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2" name="Rectangle 751"/>
          <p:cNvSpPr/>
          <p:nvPr/>
        </p:nvSpPr>
        <p:spPr>
          <a:xfrm>
            <a:off x="2514600" y="3200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3" name="Rectangle 752"/>
          <p:cNvSpPr/>
          <p:nvPr/>
        </p:nvSpPr>
        <p:spPr>
          <a:xfrm>
            <a:off x="2514600" y="3200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4" name="Rectangle 753"/>
          <p:cNvSpPr/>
          <p:nvPr/>
        </p:nvSpPr>
        <p:spPr>
          <a:xfrm>
            <a:off x="2819400" y="3200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5" name="Rectangle 754"/>
          <p:cNvSpPr/>
          <p:nvPr/>
        </p:nvSpPr>
        <p:spPr>
          <a:xfrm>
            <a:off x="3124200" y="3810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6" name="Rectangle 755"/>
          <p:cNvSpPr/>
          <p:nvPr/>
        </p:nvSpPr>
        <p:spPr>
          <a:xfrm>
            <a:off x="3124200" y="4114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7" name="Rectangle 756"/>
          <p:cNvSpPr/>
          <p:nvPr/>
        </p:nvSpPr>
        <p:spPr>
          <a:xfrm>
            <a:off x="3124200" y="3200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8" name="Rectangle 757"/>
          <p:cNvSpPr/>
          <p:nvPr/>
        </p:nvSpPr>
        <p:spPr>
          <a:xfrm>
            <a:off x="3124200" y="3505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59" name="Rectangle 758"/>
          <p:cNvSpPr/>
          <p:nvPr/>
        </p:nvSpPr>
        <p:spPr>
          <a:xfrm>
            <a:off x="3124200" y="3200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0" name="Rectangle 759"/>
          <p:cNvSpPr/>
          <p:nvPr/>
        </p:nvSpPr>
        <p:spPr>
          <a:xfrm>
            <a:off x="3124200" y="3200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1" name="Rectangle 760"/>
          <p:cNvSpPr/>
          <p:nvPr/>
        </p:nvSpPr>
        <p:spPr>
          <a:xfrm>
            <a:off x="22098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762" name="Rectangle 761"/>
          <p:cNvSpPr/>
          <p:nvPr/>
        </p:nvSpPr>
        <p:spPr>
          <a:xfrm>
            <a:off x="28194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3" name="Rectangle 762"/>
          <p:cNvSpPr/>
          <p:nvPr/>
        </p:nvSpPr>
        <p:spPr>
          <a:xfrm>
            <a:off x="25146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4" name="Rectangle 763"/>
          <p:cNvSpPr/>
          <p:nvPr/>
        </p:nvSpPr>
        <p:spPr>
          <a:xfrm>
            <a:off x="31242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5" name="Rectangle 764"/>
          <p:cNvSpPr/>
          <p:nvPr/>
        </p:nvSpPr>
        <p:spPr>
          <a:xfrm>
            <a:off x="22098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6" name="Rectangle 765"/>
          <p:cNvSpPr/>
          <p:nvPr/>
        </p:nvSpPr>
        <p:spPr>
          <a:xfrm>
            <a:off x="22098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7" name="Rectangle 766"/>
          <p:cNvSpPr/>
          <p:nvPr/>
        </p:nvSpPr>
        <p:spPr>
          <a:xfrm>
            <a:off x="22098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8" name="Rectangle 767"/>
          <p:cNvSpPr/>
          <p:nvPr/>
        </p:nvSpPr>
        <p:spPr>
          <a:xfrm>
            <a:off x="28194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69" name="Rectangle 768"/>
          <p:cNvSpPr/>
          <p:nvPr/>
        </p:nvSpPr>
        <p:spPr>
          <a:xfrm>
            <a:off x="25146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0" name="Rectangle 769"/>
          <p:cNvSpPr/>
          <p:nvPr/>
        </p:nvSpPr>
        <p:spPr>
          <a:xfrm>
            <a:off x="28194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1" name="Rectangle 770"/>
          <p:cNvSpPr/>
          <p:nvPr/>
        </p:nvSpPr>
        <p:spPr>
          <a:xfrm>
            <a:off x="25146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2" name="Rectangle 771"/>
          <p:cNvSpPr/>
          <p:nvPr/>
        </p:nvSpPr>
        <p:spPr>
          <a:xfrm>
            <a:off x="31242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3" name="Rectangle 772"/>
          <p:cNvSpPr/>
          <p:nvPr/>
        </p:nvSpPr>
        <p:spPr>
          <a:xfrm>
            <a:off x="22098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4" name="Rectangle 773"/>
          <p:cNvSpPr/>
          <p:nvPr/>
        </p:nvSpPr>
        <p:spPr>
          <a:xfrm>
            <a:off x="31242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5" name="Rectangle 774"/>
          <p:cNvSpPr/>
          <p:nvPr/>
        </p:nvSpPr>
        <p:spPr>
          <a:xfrm>
            <a:off x="31242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6" name="Rectangle 775"/>
          <p:cNvSpPr/>
          <p:nvPr/>
        </p:nvSpPr>
        <p:spPr>
          <a:xfrm>
            <a:off x="31242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7" name="Rectangle 776"/>
          <p:cNvSpPr/>
          <p:nvPr/>
        </p:nvSpPr>
        <p:spPr>
          <a:xfrm>
            <a:off x="31242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8" name="Rectangle 777"/>
          <p:cNvSpPr/>
          <p:nvPr/>
        </p:nvSpPr>
        <p:spPr>
          <a:xfrm>
            <a:off x="31242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79" name="Rectangle 778"/>
          <p:cNvSpPr/>
          <p:nvPr/>
        </p:nvSpPr>
        <p:spPr>
          <a:xfrm>
            <a:off x="28194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0" name="Rectangle 779"/>
          <p:cNvSpPr/>
          <p:nvPr/>
        </p:nvSpPr>
        <p:spPr>
          <a:xfrm>
            <a:off x="2514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1" name="Rectangle 780"/>
          <p:cNvSpPr/>
          <p:nvPr/>
        </p:nvSpPr>
        <p:spPr>
          <a:xfrm>
            <a:off x="25146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2" name="Rectangle 781"/>
          <p:cNvSpPr/>
          <p:nvPr/>
        </p:nvSpPr>
        <p:spPr>
          <a:xfrm>
            <a:off x="28194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3" name="Rectangle 782"/>
          <p:cNvSpPr/>
          <p:nvPr/>
        </p:nvSpPr>
        <p:spPr>
          <a:xfrm>
            <a:off x="25146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4" name="Rectangle 783"/>
          <p:cNvSpPr/>
          <p:nvPr/>
        </p:nvSpPr>
        <p:spPr>
          <a:xfrm>
            <a:off x="31242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5" name="Rectangle 784"/>
          <p:cNvSpPr/>
          <p:nvPr/>
        </p:nvSpPr>
        <p:spPr>
          <a:xfrm>
            <a:off x="31242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6" name="Rectangle 785"/>
          <p:cNvSpPr/>
          <p:nvPr/>
        </p:nvSpPr>
        <p:spPr>
          <a:xfrm>
            <a:off x="31242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7" name="Rectangle 786"/>
          <p:cNvSpPr/>
          <p:nvPr/>
        </p:nvSpPr>
        <p:spPr>
          <a:xfrm>
            <a:off x="2209800" y="5638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788" name="Rectangle 787"/>
          <p:cNvSpPr/>
          <p:nvPr/>
        </p:nvSpPr>
        <p:spPr>
          <a:xfrm>
            <a:off x="2209800" y="5943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89" name="Rectangle 788"/>
          <p:cNvSpPr/>
          <p:nvPr/>
        </p:nvSpPr>
        <p:spPr>
          <a:xfrm>
            <a:off x="2209800" y="6248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0" name="Rectangle 789"/>
          <p:cNvSpPr/>
          <p:nvPr/>
        </p:nvSpPr>
        <p:spPr>
          <a:xfrm>
            <a:off x="2209800" y="6553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1" name="Rectangle 790"/>
          <p:cNvSpPr/>
          <p:nvPr/>
        </p:nvSpPr>
        <p:spPr>
          <a:xfrm>
            <a:off x="2209800" y="5638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2" name="Rectangle 791"/>
          <p:cNvSpPr/>
          <p:nvPr/>
        </p:nvSpPr>
        <p:spPr>
          <a:xfrm>
            <a:off x="2819400" y="6248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3" name="Rectangle 792"/>
          <p:cNvSpPr/>
          <p:nvPr/>
        </p:nvSpPr>
        <p:spPr>
          <a:xfrm>
            <a:off x="2514600" y="6248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4" name="Rectangle 793"/>
          <p:cNvSpPr/>
          <p:nvPr/>
        </p:nvSpPr>
        <p:spPr>
          <a:xfrm>
            <a:off x="2819400" y="6553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5" name="Rectangle 794"/>
          <p:cNvSpPr/>
          <p:nvPr/>
        </p:nvSpPr>
        <p:spPr>
          <a:xfrm>
            <a:off x="2514600" y="6553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6" name="Rectangle 795"/>
          <p:cNvSpPr/>
          <p:nvPr/>
        </p:nvSpPr>
        <p:spPr>
          <a:xfrm>
            <a:off x="2819400" y="5638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7" name="Rectangle 796"/>
          <p:cNvSpPr/>
          <p:nvPr/>
        </p:nvSpPr>
        <p:spPr>
          <a:xfrm>
            <a:off x="2514600" y="5638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8" name="Rectangle 797"/>
          <p:cNvSpPr/>
          <p:nvPr/>
        </p:nvSpPr>
        <p:spPr>
          <a:xfrm>
            <a:off x="2819400" y="5943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99" name="Rectangle 798"/>
          <p:cNvSpPr/>
          <p:nvPr/>
        </p:nvSpPr>
        <p:spPr>
          <a:xfrm>
            <a:off x="2514600" y="5943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0" name="Rectangle 799"/>
          <p:cNvSpPr/>
          <p:nvPr/>
        </p:nvSpPr>
        <p:spPr>
          <a:xfrm>
            <a:off x="2514600" y="5638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1" name="Rectangle 800"/>
          <p:cNvSpPr/>
          <p:nvPr/>
        </p:nvSpPr>
        <p:spPr>
          <a:xfrm>
            <a:off x="2514600" y="5638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2" name="Rectangle 801"/>
          <p:cNvSpPr/>
          <p:nvPr/>
        </p:nvSpPr>
        <p:spPr>
          <a:xfrm>
            <a:off x="2819400" y="5638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3" name="Rectangle 802"/>
          <p:cNvSpPr/>
          <p:nvPr/>
        </p:nvSpPr>
        <p:spPr>
          <a:xfrm>
            <a:off x="3124200" y="6248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4" name="Rectangle 803"/>
          <p:cNvSpPr/>
          <p:nvPr/>
        </p:nvSpPr>
        <p:spPr>
          <a:xfrm>
            <a:off x="3124200" y="6553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5" name="Rectangle 804"/>
          <p:cNvSpPr/>
          <p:nvPr/>
        </p:nvSpPr>
        <p:spPr>
          <a:xfrm>
            <a:off x="3124200" y="5638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6" name="Rectangle 805"/>
          <p:cNvSpPr/>
          <p:nvPr/>
        </p:nvSpPr>
        <p:spPr>
          <a:xfrm>
            <a:off x="3124200" y="5943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7" name="Rectangle 806"/>
          <p:cNvSpPr/>
          <p:nvPr/>
        </p:nvSpPr>
        <p:spPr>
          <a:xfrm>
            <a:off x="3124200" y="5638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8" name="Rectangle 807"/>
          <p:cNvSpPr/>
          <p:nvPr/>
        </p:nvSpPr>
        <p:spPr>
          <a:xfrm>
            <a:off x="3124200" y="5638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09" name="Rectangle 808"/>
          <p:cNvSpPr/>
          <p:nvPr/>
        </p:nvSpPr>
        <p:spPr>
          <a:xfrm>
            <a:off x="22098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810" name="Rectangle 809"/>
          <p:cNvSpPr/>
          <p:nvPr/>
        </p:nvSpPr>
        <p:spPr>
          <a:xfrm>
            <a:off x="28194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1" name="Rectangle 810"/>
          <p:cNvSpPr/>
          <p:nvPr/>
        </p:nvSpPr>
        <p:spPr>
          <a:xfrm>
            <a:off x="25146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2" name="Rectangle 811"/>
          <p:cNvSpPr/>
          <p:nvPr/>
        </p:nvSpPr>
        <p:spPr>
          <a:xfrm>
            <a:off x="31242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3" name="Rectangle 812"/>
          <p:cNvSpPr/>
          <p:nvPr/>
        </p:nvSpPr>
        <p:spPr>
          <a:xfrm>
            <a:off x="22098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4" name="Rectangle 813"/>
          <p:cNvSpPr/>
          <p:nvPr/>
        </p:nvSpPr>
        <p:spPr>
          <a:xfrm>
            <a:off x="22098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5" name="Rectangle 814"/>
          <p:cNvSpPr/>
          <p:nvPr/>
        </p:nvSpPr>
        <p:spPr>
          <a:xfrm>
            <a:off x="22098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6" name="Rectangle 815"/>
          <p:cNvSpPr/>
          <p:nvPr/>
        </p:nvSpPr>
        <p:spPr>
          <a:xfrm>
            <a:off x="28194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7" name="Rectangle 816"/>
          <p:cNvSpPr/>
          <p:nvPr/>
        </p:nvSpPr>
        <p:spPr>
          <a:xfrm>
            <a:off x="25146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8" name="Rectangle 817"/>
          <p:cNvSpPr/>
          <p:nvPr/>
        </p:nvSpPr>
        <p:spPr>
          <a:xfrm>
            <a:off x="28194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19" name="Rectangle 818"/>
          <p:cNvSpPr/>
          <p:nvPr/>
        </p:nvSpPr>
        <p:spPr>
          <a:xfrm>
            <a:off x="25146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0" name="Rectangle 819"/>
          <p:cNvSpPr/>
          <p:nvPr/>
        </p:nvSpPr>
        <p:spPr>
          <a:xfrm>
            <a:off x="31242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1" name="Rectangle 820"/>
          <p:cNvSpPr/>
          <p:nvPr/>
        </p:nvSpPr>
        <p:spPr>
          <a:xfrm>
            <a:off x="22098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2" name="Rectangle 821"/>
          <p:cNvSpPr/>
          <p:nvPr/>
        </p:nvSpPr>
        <p:spPr>
          <a:xfrm>
            <a:off x="31242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3" name="Rectangle 822"/>
          <p:cNvSpPr/>
          <p:nvPr/>
        </p:nvSpPr>
        <p:spPr>
          <a:xfrm>
            <a:off x="31242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4" name="Rectangle 823"/>
          <p:cNvSpPr/>
          <p:nvPr/>
        </p:nvSpPr>
        <p:spPr>
          <a:xfrm>
            <a:off x="31242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5" name="Rectangle 824"/>
          <p:cNvSpPr/>
          <p:nvPr/>
        </p:nvSpPr>
        <p:spPr>
          <a:xfrm>
            <a:off x="31242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6" name="Rectangle 825"/>
          <p:cNvSpPr/>
          <p:nvPr/>
        </p:nvSpPr>
        <p:spPr>
          <a:xfrm>
            <a:off x="31242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7" name="Rectangle 826"/>
          <p:cNvSpPr/>
          <p:nvPr/>
        </p:nvSpPr>
        <p:spPr>
          <a:xfrm>
            <a:off x="28194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8" name="Rectangle 827"/>
          <p:cNvSpPr/>
          <p:nvPr/>
        </p:nvSpPr>
        <p:spPr>
          <a:xfrm>
            <a:off x="2514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29" name="Rectangle 828"/>
          <p:cNvSpPr/>
          <p:nvPr/>
        </p:nvSpPr>
        <p:spPr>
          <a:xfrm>
            <a:off x="25146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0" name="Rectangle 829"/>
          <p:cNvSpPr/>
          <p:nvPr/>
        </p:nvSpPr>
        <p:spPr>
          <a:xfrm>
            <a:off x="28194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1" name="Rectangle 830"/>
          <p:cNvSpPr/>
          <p:nvPr/>
        </p:nvSpPr>
        <p:spPr>
          <a:xfrm>
            <a:off x="25146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2" name="Rectangle 831"/>
          <p:cNvSpPr/>
          <p:nvPr/>
        </p:nvSpPr>
        <p:spPr>
          <a:xfrm>
            <a:off x="31242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3" name="Rectangle 832"/>
          <p:cNvSpPr/>
          <p:nvPr/>
        </p:nvSpPr>
        <p:spPr>
          <a:xfrm>
            <a:off x="31242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4" name="Rectangle 833"/>
          <p:cNvSpPr/>
          <p:nvPr/>
        </p:nvSpPr>
        <p:spPr>
          <a:xfrm>
            <a:off x="31242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5" name="Rectangle 834"/>
          <p:cNvSpPr/>
          <p:nvPr/>
        </p:nvSpPr>
        <p:spPr>
          <a:xfrm>
            <a:off x="22098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836" name="Rectangle 835"/>
          <p:cNvSpPr/>
          <p:nvPr/>
        </p:nvSpPr>
        <p:spPr>
          <a:xfrm>
            <a:off x="28194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7" name="Rectangle 836"/>
          <p:cNvSpPr/>
          <p:nvPr/>
        </p:nvSpPr>
        <p:spPr>
          <a:xfrm>
            <a:off x="2514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8" name="Rectangle 837"/>
          <p:cNvSpPr/>
          <p:nvPr/>
        </p:nvSpPr>
        <p:spPr>
          <a:xfrm>
            <a:off x="3124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39" name="Rectangle 838"/>
          <p:cNvSpPr/>
          <p:nvPr/>
        </p:nvSpPr>
        <p:spPr>
          <a:xfrm>
            <a:off x="22098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4" name="Rectangle 843"/>
          <p:cNvSpPr/>
          <p:nvPr/>
        </p:nvSpPr>
        <p:spPr>
          <a:xfrm>
            <a:off x="28194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5" name="Rectangle 844"/>
          <p:cNvSpPr/>
          <p:nvPr/>
        </p:nvSpPr>
        <p:spPr>
          <a:xfrm>
            <a:off x="2514600" y="7162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6" name="Rectangle 845"/>
          <p:cNvSpPr/>
          <p:nvPr/>
        </p:nvSpPr>
        <p:spPr>
          <a:xfrm>
            <a:off x="3124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8" name="Rectangle 847"/>
          <p:cNvSpPr/>
          <p:nvPr/>
        </p:nvSpPr>
        <p:spPr>
          <a:xfrm>
            <a:off x="31242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49" name="Rectangle 848"/>
          <p:cNvSpPr/>
          <p:nvPr/>
        </p:nvSpPr>
        <p:spPr>
          <a:xfrm>
            <a:off x="31242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0" name="Rectangle 849"/>
          <p:cNvSpPr/>
          <p:nvPr/>
        </p:nvSpPr>
        <p:spPr>
          <a:xfrm>
            <a:off x="31242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52" name="Rectangle 851"/>
          <p:cNvSpPr/>
          <p:nvPr/>
        </p:nvSpPr>
        <p:spPr>
          <a:xfrm>
            <a:off x="3124200" y="7162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1" name="Rectangle 860"/>
          <p:cNvSpPr/>
          <p:nvPr/>
        </p:nvSpPr>
        <p:spPr>
          <a:xfrm>
            <a:off x="2209800" y="762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862" name="Rectangle 861"/>
          <p:cNvSpPr/>
          <p:nvPr/>
        </p:nvSpPr>
        <p:spPr>
          <a:xfrm>
            <a:off x="2209800" y="1066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3" name="Rectangle 862"/>
          <p:cNvSpPr/>
          <p:nvPr/>
        </p:nvSpPr>
        <p:spPr>
          <a:xfrm>
            <a:off x="2209800" y="1371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4" name="Rectangle 863"/>
          <p:cNvSpPr/>
          <p:nvPr/>
        </p:nvSpPr>
        <p:spPr>
          <a:xfrm>
            <a:off x="2209800" y="1676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5" name="Rectangle 864"/>
          <p:cNvSpPr/>
          <p:nvPr/>
        </p:nvSpPr>
        <p:spPr>
          <a:xfrm>
            <a:off x="2209800" y="762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6" name="Rectangle 865"/>
          <p:cNvSpPr/>
          <p:nvPr/>
        </p:nvSpPr>
        <p:spPr>
          <a:xfrm>
            <a:off x="2819400" y="1371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7" name="Rectangle 866"/>
          <p:cNvSpPr/>
          <p:nvPr/>
        </p:nvSpPr>
        <p:spPr>
          <a:xfrm>
            <a:off x="2514600" y="1371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8" name="Rectangle 867"/>
          <p:cNvSpPr/>
          <p:nvPr/>
        </p:nvSpPr>
        <p:spPr>
          <a:xfrm>
            <a:off x="2819400" y="1676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69" name="Rectangle 868"/>
          <p:cNvSpPr/>
          <p:nvPr/>
        </p:nvSpPr>
        <p:spPr>
          <a:xfrm>
            <a:off x="2514600" y="1676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0" name="Rectangle 869"/>
          <p:cNvSpPr/>
          <p:nvPr/>
        </p:nvSpPr>
        <p:spPr>
          <a:xfrm>
            <a:off x="2819400" y="762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1" name="Rectangle 870"/>
          <p:cNvSpPr/>
          <p:nvPr/>
        </p:nvSpPr>
        <p:spPr>
          <a:xfrm>
            <a:off x="2514600" y="762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2" name="Rectangle 871"/>
          <p:cNvSpPr/>
          <p:nvPr/>
        </p:nvSpPr>
        <p:spPr>
          <a:xfrm>
            <a:off x="2819400" y="1066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3" name="Rectangle 872"/>
          <p:cNvSpPr/>
          <p:nvPr/>
        </p:nvSpPr>
        <p:spPr>
          <a:xfrm>
            <a:off x="2514600" y="1066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4" name="Rectangle 873"/>
          <p:cNvSpPr/>
          <p:nvPr/>
        </p:nvSpPr>
        <p:spPr>
          <a:xfrm>
            <a:off x="2514600" y="762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5" name="Rectangle 874"/>
          <p:cNvSpPr/>
          <p:nvPr/>
        </p:nvSpPr>
        <p:spPr>
          <a:xfrm>
            <a:off x="2514600" y="762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6" name="Rectangle 875"/>
          <p:cNvSpPr/>
          <p:nvPr/>
        </p:nvSpPr>
        <p:spPr>
          <a:xfrm>
            <a:off x="2819400" y="762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7" name="Rectangle 876"/>
          <p:cNvSpPr/>
          <p:nvPr/>
        </p:nvSpPr>
        <p:spPr>
          <a:xfrm>
            <a:off x="3124200" y="1371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8" name="Rectangle 877"/>
          <p:cNvSpPr/>
          <p:nvPr/>
        </p:nvSpPr>
        <p:spPr>
          <a:xfrm>
            <a:off x="3124200" y="1676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79" name="Rectangle 878"/>
          <p:cNvSpPr/>
          <p:nvPr/>
        </p:nvSpPr>
        <p:spPr>
          <a:xfrm>
            <a:off x="3124200" y="762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0" name="Rectangle 879"/>
          <p:cNvSpPr/>
          <p:nvPr/>
        </p:nvSpPr>
        <p:spPr>
          <a:xfrm>
            <a:off x="3124200" y="1066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1" name="Rectangle 880"/>
          <p:cNvSpPr/>
          <p:nvPr/>
        </p:nvSpPr>
        <p:spPr>
          <a:xfrm>
            <a:off x="3124200" y="762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2" name="Rectangle 881"/>
          <p:cNvSpPr/>
          <p:nvPr/>
        </p:nvSpPr>
        <p:spPr>
          <a:xfrm>
            <a:off x="3124200" y="762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3" name="Rectangle 882"/>
          <p:cNvSpPr/>
          <p:nvPr/>
        </p:nvSpPr>
        <p:spPr>
          <a:xfrm>
            <a:off x="3429000" y="1981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884" name="Rectangle 883"/>
          <p:cNvSpPr/>
          <p:nvPr/>
        </p:nvSpPr>
        <p:spPr>
          <a:xfrm>
            <a:off x="3429000" y="2286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5" name="Rectangle 884"/>
          <p:cNvSpPr/>
          <p:nvPr/>
        </p:nvSpPr>
        <p:spPr>
          <a:xfrm>
            <a:off x="3429000" y="2590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6" name="Rectangle 885"/>
          <p:cNvSpPr/>
          <p:nvPr/>
        </p:nvSpPr>
        <p:spPr>
          <a:xfrm>
            <a:off x="3429000" y="2895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87" name="Rectangle 886"/>
          <p:cNvSpPr/>
          <p:nvPr/>
        </p:nvSpPr>
        <p:spPr>
          <a:xfrm>
            <a:off x="3429000" y="1981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1" name="Rectangle 890"/>
          <p:cNvSpPr/>
          <p:nvPr/>
        </p:nvSpPr>
        <p:spPr>
          <a:xfrm>
            <a:off x="4038600" y="2590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2" name="Rectangle 891"/>
          <p:cNvSpPr/>
          <p:nvPr/>
        </p:nvSpPr>
        <p:spPr>
          <a:xfrm>
            <a:off x="3733800" y="2590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3" name="Rectangle 892"/>
          <p:cNvSpPr/>
          <p:nvPr/>
        </p:nvSpPr>
        <p:spPr>
          <a:xfrm>
            <a:off x="4038600" y="2895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4" name="Rectangle 893"/>
          <p:cNvSpPr/>
          <p:nvPr/>
        </p:nvSpPr>
        <p:spPr>
          <a:xfrm>
            <a:off x="3733800" y="2895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5" name="Rectangle 894"/>
          <p:cNvSpPr/>
          <p:nvPr/>
        </p:nvSpPr>
        <p:spPr>
          <a:xfrm>
            <a:off x="4038600" y="1981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6" name="Rectangle 895"/>
          <p:cNvSpPr/>
          <p:nvPr/>
        </p:nvSpPr>
        <p:spPr>
          <a:xfrm>
            <a:off x="3733800" y="1981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7" name="Rectangle 896"/>
          <p:cNvSpPr/>
          <p:nvPr/>
        </p:nvSpPr>
        <p:spPr>
          <a:xfrm>
            <a:off x="4038600" y="2286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8" name="Rectangle 897"/>
          <p:cNvSpPr/>
          <p:nvPr/>
        </p:nvSpPr>
        <p:spPr>
          <a:xfrm>
            <a:off x="3733800" y="2286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899" name="Rectangle 898"/>
          <p:cNvSpPr/>
          <p:nvPr/>
        </p:nvSpPr>
        <p:spPr>
          <a:xfrm>
            <a:off x="3733800" y="1981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0" name="Rectangle 899"/>
          <p:cNvSpPr/>
          <p:nvPr/>
        </p:nvSpPr>
        <p:spPr>
          <a:xfrm>
            <a:off x="3733800" y="1981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1" name="Rectangle 900"/>
          <p:cNvSpPr/>
          <p:nvPr/>
        </p:nvSpPr>
        <p:spPr>
          <a:xfrm>
            <a:off x="4038600" y="1981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2" name="Rectangle 901"/>
          <p:cNvSpPr/>
          <p:nvPr/>
        </p:nvSpPr>
        <p:spPr>
          <a:xfrm>
            <a:off x="4343400" y="2590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3" name="Rectangle 902"/>
          <p:cNvSpPr/>
          <p:nvPr/>
        </p:nvSpPr>
        <p:spPr>
          <a:xfrm>
            <a:off x="4343400" y="2895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4" name="Rectangle 903"/>
          <p:cNvSpPr/>
          <p:nvPr/>
        </p:nvSpPr>
        <p:spPr>
          <a:xfrm>
            <a:off x="4343400" y="1981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5" name="Rectangle 904"/>
          <p:cNvSpPr/>
          <p:nvPr/>
        </p:nvSpPr>
        <p:spPr>
          <a:xfrm>
            <a:off x="4343400" y="2286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6" name="Rectangle 905"/>
          <p:cNvSpPr/>
          <p:nvPr/>
        </p:nvSpPr>
        <p:spPr>
          <a:xfrm>
            <a:off x="4343400" y="1981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7" name="Rectangle 906"/>
          <p:cNvSpPr/>
          <p:nvPr/>
        </p:nvSpPr>
        <p:spPr>
          <a:xfrm>
            <a:off x="4343400" y="1981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08" name="Rectangle 907"/>
          <p:cNvSpPr/>
          <p:nvPr/>
        </p:nvSpPr>
        <p:spPr>
          <a:xfrm>
            <a:off x="3429000" y="762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909" name="Rectangle 908"/>
          <p:cNvSpPr/>
          <p:nvPr/>
        </p:nvSpPr>
        <p:spPr>
          <a:xfrm>
            <a:off x="4038600" y="762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0" name="Rectangle 909"/>
          <p:cNvSpPr/>
          <p:nvPr/>
        </p:nvSpPr>
        <p:spPr>
          <a:xfrm>
            <a:off x="37338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1" name="Rectangle 910"/>
          <p:cNvSpPr/>
          <p:nvPr/>
        </p:nvSpPr>
        <p:spPr>
          <a:xfrm>
            <a:off x="43434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2" name="Rectangle 911"/>
          <p:cNvSpPr/>
          <p:nvPr/>
        </p:nvSpPr>
        <p:spPr>
          <a:xfrm>
            <a:off x="3429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3" name="Rectangle 912"/>
          <p:cNvSpPr/>
          <p:nvPr/>
        </p:nvSpPr>
        <p:spPr>
          <a:xfrm>
            <a:off x="34290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4" name="Rectangle 913"/>
          <p:cNvSpPr/>
          <p:nvPr/>
        </p:nvSpPr>
        <p:spPr>
          <a:xfrm>
            <a:off x="34290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5" name="Rectangle 914"/>
          <p:cNvSpPr/>
          <p:nvPr/>
        </p:nvSpPr>
        <p:spPr>
          <a:xfrm>
            <a:off x="40386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6" name="Rectangle 915"/>
          <p:cNvSpPr/>
          <p:nvPr/>
        </p:nvSpPr>
        <p:spPr>
          <a:xfrm>
            <a:off x="37338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7" name="Rectangle 916"/>
          <p:cNvSpPr/>
          <p:nvPr/>
        </p:nvSpPr>
        <p:spPr>
          <a:xfrm>
            <a:off x="40386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8" name="Rectangle 917"/>
          <p:cNvSpPr/>
          <p:nvPr/>
        </p:nvSpPr>
        <p:spPr>
          <a:xfrm>
            <a:off x="37338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19" name="Rectangle 918"/>
          <p:cNvSpPr/>
          <p:nvPr/>
        </p:nvSpPr>
        <p:spPr>
          <a:xfrm>
            <a:off x="43434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0" name="Rectangle 919"/>
          <p:cNvSpPr/>
          <p:nvPr/>
        </p:nvSpPr>
        <p:spPr>
          <a:xfrm>
            <a:off x="34290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1" name="Rectangle 920"/>
          <p:cNvSpPr/>
          <p:nvPr/>
        </p:nvSpPr>
        <p:spPr>
          <a:xfrm>
            <a:off x="43434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2" name="Rectangle 921"/>
          <p:cNvSpPr/>
          <p:nvPr/>
        </p:nvSpPr>
        <p:spPr>
          <a:xfrm>
            <a:off x="43434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3" name="Rectangle 922"/>
          <p:cNvSpPr/>
          <p:nvPr/>
        </p:nvSpPr>
        <p:spPr>
          <a:xfrm>
            <a:off x="43434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4" name="Rectangle 923"/>
          <p:cNvSpPr/>
          <p:nvPr/>
        </p:nvSpPr>
        <p:spPr>
          <a:xfrm>
            <a:off x="43434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5" name="Rectangle 924"/>
          <p:cNvSpPr/>
          <p:nvPr/>
        </p:nvSpPr>
        <p:spPr>
          <a:xfrm>
            <a:off x="43434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6" name="Rectangle 925"/>
          <p:cNvSpPr/>
          <p:nvPr/>
        </p:nvSpPr>
        <p:spPr>
          <a:xfrm>
            <a:off x="4038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7" name="Rectangle 926"/>
          <p:cNvSpPr/>
          <p:nvPr/>
        </p:nvSpPr>
        <p:spPr>
          <a:xfrm>
            <a:off x="37338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8" name="Rectangle 927"/>
          <p:cNvSpPr/>
          <p:nvPr/>
        </p:nvSpPr>
        <p:spPr>
          <a:xfrm>
            <a:off x="37338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29" name="Rectangle 928"/>
          <p:cNvSpPr/>
          <p:nvPr/>
        </p:nvSpPr>
        <p:spPr>
          <a:xfrm>
            <a:off x="40386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0" name="Rectangle 929"/>
          <p:cNvSpPr/>
          <p:nvPr/>
        </p:nvSpPr>
        <p:spPr>
          <a:xfrm>
            <a:off x="37338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1" name="Rectangle 930"/>
          <p:cNvSpPr/>
          <p:nvPr/>
        </p:nvSpPr>
        <p:spPr>
          <a:xfrm>
            <a:off x="43434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2" name="Rectangle 931"/>
          <p:cNvSpPr/>
          <p:nvPr/>
        </p:nvSpPr>
        <p:spPr>
          <a:xfrm>
            <a:off x="43434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3" name="Rectangle 932"/>
          <p:cNvSpPr/>
          <p:nvPr/>
        </p:nvSpPr>
        <p:spPr>
          <a:xfrm>
            <a:off x="43434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4" name="Rectangle 933"/>
          <p:cNvSpPr/>
          <p:nvPr/>
        </p:nvSpPr>
        <p:spPr>
          <a:xfrm>
            <a:off x="3429000" y="4419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935" name="Rectangle 934"/>
          <p:cNvSpPr/>
          <p:nvPr/>
        </p:nvSpPr>
        <p:spPr>
          <a:xfrm>
            <a:off x="3429000" y="4724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6" name="Rectangle 935"/>
          <p:cNvSpPr/>
          <p:nvPr/>
        </p:nvSpPr>
        <p:spPr>
          <a:xfrm>
            <a:off x="3429000" y="5029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7" name="Rectangle 936"/>
          <p:cNvSpPr/>
          <p:nvPr/>
        </p:nvSpPr>
        <p:spPr>
          <a:xfrm>
            <a:off x="3429000" y="5334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8" name="Rectangle 937"/>
          <p:cNvSpPr/>
          <p:nvPr/>
        </p:nvSpPr>
        <p:spPr>
          <a:xfrm>
            <a:off x="3429000" y="4419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39" name="Rectangle 938"/>
          <p:cNvSpPr/>
          <p:nvPr/>
        </p:nvSpPr>
        <p:spPr>
          <a:xfrm>
            <a:off x="4038600" y="5029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0" name="Rectangle 939"/>
          <p:cNvSpPr/>
          <p:nvPr/>
        </p:nvSpPr>
        <p:spPr>
          <a:xfrm>
            <a:off x="3733800" y="5029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1" name="Rectangle 940"/>
          <p:cNvSpPr/>
          <p:nvPr/>
        </p:nvSpPr>
        <p:spPr>
          <a:xfrm>
            <a:off x="4038600" y="5334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2" name="Rectangle 941"/>
          <p:cNvSpPr/>
          <p:nvPr/>
        </p:nvSpPr>
        <p:spPr>
          <a:xfrm>
            <a:off x="3733800" y="5334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3" name="Rectangle 942"/>
          <p:cNvSpPr/>
          <p:nvPr/>
        </p:nvSpPr>
        <p:spPr>
          <a:xfrm>
            <a:off x="4038600" y="4419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4" name="Rectangle 943"/>
          <p:cNvSpPr/>
          <p:nvPr/>
        </p:nvSpPr>
        <p:spPr>
          <a:xfrm>
            <a:off x="3733800" y="4419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5" name="Rectangle 944"/>
          <p:cNvSpPr/>
          <p:nvPr/>
        </p:nvSpPr>
        <p:spPr>
          <a:xfrm>
            <a:off x="4038600" y="4724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6" name="Rectangle 945"/>
          <p:cNvSpPr/>
          <p:nvPr/>
        </p:nvSpPr>
        <p:spPr>
          <a:xfrm>
            <a:off x="3733800" y="4724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7" name="Rectangle 946"/>
          <p:cNvSpPr/>
          <p:nvPr/>
        </p:nvSpPr>
        <p:spPr>
          <a:xfrm>
            <a:off x="3733800" y="4419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8" name="Rectangle 947"/>
          <p:cNvSpPr/>
          <p:nvPr/>
        </p:nvSpPr>
        <p:spPr>
          <a:xfrm>
            <a:off x="3733800" y="4419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49" name="Rectangle 948"/>
          <p:cNvSpPr/>
          <p:nvPr/>
        </p:nvSpPr>
        <p:spPr>
          <a:xfrm>
            <a:off x="4038600" y="4419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0" name="Rectangle 949"/>
          <p:cNvSpPr/>
          <p:nvPr/>
        </p:nvSpPr>
        <p:spPr>
          <a:xfrm>
            <a:off x="4343400" y="5029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1" name="Rectangle 950"/>
          <p:cNvSpPr/>
          <p:nvPr/>
        </p:nvSpPr>
        <p:spPr>
          <a:xfrm>
            <a:off x="4343400" y="5334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2" name="Rectangle 951"/>
          <p:cNvSpPr/>
          <p:nvPr/>
        </p:nvSpPr>
        <p:spPr>
          <a:xfrm>
            <a:off x="4343400" y="4419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3" name="Rectangle 952"/>
          <p:cNvSpPr/>
          <p:nvPr/>
        </p:nvSpPr>
        <p:spPr>
          <a:xfrm>
            <a:off x="4343400" y="4724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4" name="Rectangle 953"/>
          <p:cNvSpPr/>
          <p:nvPr/>
        </p:nvSpPr>
        <p:spPr>
          <a:xfrm>
            <a:off x="4343400" y="4419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5" name="Rectangle 954"/>
          <p:cNvSpPr/>
          <p:nvPr/>
        </p:nvSpPr>
        <p:spPr>
          <a:xfrm>
            <a:off x="4343400" y="4419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6" name="Rectangle 955"/>
          <p:cNvSpPr/>
          <p:nvPr/>
        </p:nvSpPr>
        <p:spPr>
          <a:xfrm>
            <a:off x="34290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957" name="Rectangle 956"/>
          <p:cNvSpPr/>
          <p:nvPr/>
        </p:nvSpPr>
        <p:spPr>
          <a:xfrm>
            <a:off x="40386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8" name="Rectangle 957"/>
          <p:cNvSpPr/>
          <p:nvPr/>
        </p:nvSpPr>
        <p:spPr>
          <a:xfrm>
            <a:off x="37338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59" name="Rectangle 958"/>
          <p:cNvSpPr/>
          <p:nvPr/>
        </p:nvSpPr>
        <p:spPr>
          <a:xfrm>
            <a:off x="43434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0" name="Rectangle 959"/>
          <p:cNvSpPr/>
          <p:nvPr/>
        </p:nvSpPr>
        <p:spPr>
          <a:xfrm>
            <a:off x="34290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1" name="Rectangle 960"/>
          <p:cNvSpPr/>
          <p:nvPr/>
        </p:nvSpPr>
        <p:spPr>
          <a:xfrm>
            <a:off x="34290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2" name="Rectangle 961"/>
          <p:cNvSpPr/>
          <p:nvPr/>
        </p:nvSpPr>
        <p:spPr>
          <a:xfrm>
            <a:off x="34290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3" name="Rectangle 962"/>
          <p:cNvSpPr/>
          <p:nvPr/>
        </p:nvSpPr>
        <p:spPr>
          <a:xfrm>
            <a:off x="40386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4" name="Rectangle 963"/>
          <p:cNvSpPr/>
          <p:nvPr/>
        </p:nvSpPr>
        <p:spPr>
          <a:xfrm>
            <a:off x="37338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5" name="Rectangle 964"/>
          <p:cNvSpPr/>
          <p:nvPr/>
        </p:nvSpPr>
        <p:spPr>
          <a:xfrm>
            <a:off x="40386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6" name="Rectangle 965"/>
          <p:cNvSpPr/>
          <p:nvPr/>
        </p:nvSpPr>
        <p:spPr>
          <a:xfrm>
            <a:off x="37338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7" name="Rectangle 966"/>
          <p:cNvSpPr/>
          <p:nvPr/>
        </p:nvSpPr>
        <p:spPr>
          <a:xfrm>
            <a:off x="43434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8" name="Rectangle 967"/>
          <p:cNvSpPr/>
          <p:nvPr/>
        </p:nvSpPr>
        <p:spPr>
          <a:xfrm>
            <a:off x="34290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69" name="Rectangle 968"/>
          <p:cNvSpPr/>
          <p:nvPr/>
        </p:nvSpPr>
        <p:spPr>
          <a:xfrm>
            <a:off x="43434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0" name="Rectangle 969"/>
          <p:cNvSpPr/>
          <p:nvPr/>
        </p:nvSpPr>
        <p:spPr>
          <a:xfrm>
            <a:off x="43434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1" name="Rectangle 970"/>
          <p:cNvSpPr/>
          <p:nvPr/>
        </p:nvSpPr>
        <p:spPr>
          <a:xfrm>
            <a:off x="43434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2" name="Rectangle 971"/>
          <p:cNvSpPr/>
          <p:nvPr/>
        </p:nvSpPr>
        <p:spPr>
          <a:xfrm>
            <a:off x="43434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3" name="Rectangle 972"/>
          <p:cNvSpPr/>
          <p:nvPr/>
        </p:nvSpPr>
        <p:spPr>
          <a:xfrm>
            <a:off x="43434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4" name="Rectangle 973"/>
          <p:cNvSpPr/>
          <p:nvPr/>
        </p:nvSpPr>
        <p:spPr>
          <a:xfrm>
            <a:off x="4038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5" name="Rectangle 974"/>
          <p:cNvSpPr/>
          <p:nvPr/>
        </p:nvSpPr>
        <p:spPr>
          <a:xfrm>
            <a:off x="3733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6" name="Rectangle 975"/>
          <p:cNvSpPr/>
          <p:nvPr/>
        </p:nvSpPr>
        <p:spPr>
          <a:xfrm>
            <a:off x="37338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7" name="Rectangle 976"/>
          <p:cNvSpPr/>
          <p:nvPr/>
        </p:nvSpPr>
        <p:spPr>
          <a:xfrm>
            <a:off x="40386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8" name="Rectangle 977"/>
          <p:cNvSpPr/>
          <p:nvPr/>
        </p:nvSpPr>
        <p:spPr>
          <a:xfrm>
            <a:off x="37338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79" name="Rectangle 978"/>
          <p:cNvSpPr/>
          <p:nvPr/>
        </p:nvSpPr>
        <p:spPr>
          <a:xfrm>
            <a:off x="4343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0" name="Rectangle 979"/>
          <p:cNvSpPr/>
          <p:nvPr/>
        </p:nvSpPr>
        <p:spPr>
          <a:xfrm>
            <a:off x="43434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1" name="Rectangle 980"/>
          <p:cNvSpPr/>
          <p:nvPr/>
        </p:nvSpPr>
        <p:spPr>
          <a:xfrm>
            <a:off x="43434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2" name="Rectangle 981"/>
          <p:cNvSpPr/>
          <p:nvPr/>
        </p:nvSpPr>
        <p:spPr>
          <a:xfrm>
            <a:off x="3429000" y="6858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983" name="Rectangle 982"/>
          <p:cNvSpPr/>
          <p:nvPr/>
        </p:nvSpPr>
        <p:spPr>
          <a:xfrm>
            <a:off x="3429000" y="7162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4" name="Rectangle 983"/>
          <p:cNvSpPr/>
          <p:nvPr/>
        </p:nvSpPr>
        <p:spPr>
          <a:xfrm>
            <a:off x="3429000" y="6858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5" name="Rectangle 984"/>
          <p:cNvSpPr/>
          <p:nvPr/>
        </p:nvSpPr>
        <p:spPr>
          <a:xfrm>
            <a:off x="4038600" y="6858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6" name="Rectangle 985"/>
          <p:cNvSpPr/>
          <p:nvPr/>
        </p:nvSpPr>
        <p:spPr>
          <a:xfrm>
            <a:off x="3733800" y="6858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7" name="Rectangle 986"/>
          <p:cNvSpPr/>
          <p:nvPr/>
        </p:nvSpPr>
        <p:spPr>
          <a:xfrm>
            <a:off x="4038600" y="7162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8" name="Rectangle 987"/>
          <p:cNvSpPr/>
          <p:nvPr/>
        </p:nvSpPr>
        <p:spPr>
          <a:xfrm>
            <a:off x="3733800" y="7162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89" name="Rectangle 988"/>
          <p:cNvSpPr/>
          <p:nvPr/>
        </p:nvSpPr>
        <p:spPr>
          <a:xfrm>
            <a:off x="3733800" y="6858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0" name="Rectangle 989"/>
          <p:cNvSpPr/>
          <p:nvPr/>
        </p:nvSpPr>
        <p:spPr>
          <a:xfrm>
            <a:off x="3733800" y="6858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1" name="Rectangle 990"/>
          <p:cNvSpPr/>
          <p:nvPr/>
        </p:nvSpPr>
        <p:spPr>
          <a:xfrm>
            <a:off x="4038600" y="6858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2" name="Rectangle 991"/>
          <p:cNvSpPr/>
          <p:nvPr/>
        </p:nvSpPr>
        <p:spPr>
          <a:xfrm>
            <a:off x="4343400" y="6858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3" name="Rectangle 992"/>
          <p:cNvSpPr/>
          <p:nvPr/>
        </p:nvSpPr>
        <p:spPr>
          <a:xfrm>
            <a:off x="4343400" y="7162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4" name="Rectangle 993"/>
          <p:cNvSpPr/>
          <p:nvPr/>
        </p:nvSpPr>
        <p:spPr>
          <a:xfrm>
            <a:off x="4343400" y="6858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5" name="Rectangle 994"/>
          <p:cNvSpPr/>
          <p:nvPr/>
        </p:nvSpPr>
        <p:spPr>
          <a:xfrm>
            <a:off x="4343400" y="6858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6" name="Rectangle 995"/>
          <p:cNvSpPr/>
          <p:nvPr/>
        </p:nvSpPr>
        <p:spPr>
          <a:xfrm>
            <a:off x="34290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997" name="Rectangle 996"/>
          <p:cNvSpPr/>
          <p:nvPr/>
        </p:nvSpPr>
        <p:spPr>
          <a:xfrm>
            <a:off x="40386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8" name="Rectangle 997"/>
          <p:cNvSpPr/>
          <p:nvPr/>
        </p:nvSpPr>
        <p:spPr>
          <a:xfrm>
            <a:off x="37338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999" name="Rectangle 998"/>
          <p:cNvSpPr/>
          <p:nvPr/>
        </p:nvSpPr>
        <p:spPr>
          <a:xfrm>
            <a:off x="43434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0" name="Rectangle 999"/>
          <p:cNvSpPr/>
          <p:nvPr/>
        </p:nvSpPr>
        <p:spPr>
          <a:xfrm>
            <a:off x="34290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1" name="Rectangle 1000"/>
          <p:cNvSpPr/>
          <p:nvPr/>
        </p:nvSpPr>
        <p:spPr>
          <a:xfrm>
            <a:off x="34290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2" name="Rectangle 1001"/>
          <p:cNvSpPr/>
          <p:nvPr/>
        </p:nvSpPr>
        <p:spPr>
          <a:xfrm>
            <a:off x="34290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3" name="Rectangle 1002"/>
          <p:cNvSpPr/>
          <p:nvPr/>
        </p:nvSpPr>
        <p:spPr>
          <a:xfrm>
            <a:off x="40386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4" name="Rectangle 1003"/>
          <p:cNvSpPr/>
          <p:nvPr/>
        </p:nvSpPr>
        <p:spPr>
          <a:xfrm>
            <a:off x="37338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5" name="Rectangle 1004"/>
          <p:cNvSpPr/>
          <p:nvPr/>
        </p:nvSpPr>
        <p:spPr>
          <a:xfrm>
            <a:off x="40386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6" name="Rectangle 1005"/>
          <p:cNvSpPr/>
          <p:nvPr/>
        </p:nvSpPr>
        <p:spPr>
          <a:xfrm>
            <a:off x="37338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7" name="Rectangle 1006"/>
          <p:cNvSpPr/>
          <p:nvPr/>
        </p:nvSpPr>
        <p:spPr>
          <a:xfrm>
            <a:off x="43434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8" name="Rectangle 1007"/>
          <p:cNvSpPr/>
          <p:nvPr/>
        </p:nvSpPr>
        <p:spPr>
          <a:xfrm>
            <a:off x="34290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09" name="Rectangle 1008"/>
          <p:cNvSpPr/>
          <p:nvPr/>
        </p:nvSpPr>
        <p:spPr>
          <a:xfrm>
            <a:off x="43434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0" name="Rectangle 1009"/>
          <p:cNvSpPr/>
          <p:nvPr/>
        </p:nvSpPr>
        <p:spPr>
          <a:xfrm>
            <a:off x="43434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1" name="Rectangle 1010"/>
          <p:cNvSpPr/>
          <p:nvPr/>
        </p:nvSpPr>
        <p:spPr>
          <a:xfrm>
            <a:off x="43434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2" name="Rectangle 1011"/>
          <p:cNvSpPr/>
          <p:nvPr/>
        </p:nvSpPr>
        <p:spPr>
          <a:xfrm>
            <a:off x="43434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13" name="Rectangle 1012"/>
          <p:cNvSpPr/>
          <p:nvPr/>
        </p:nvSpPr>
        <p:spPr>
          <a:xfrm>
            <a:off x="43434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4" name="Rectangle 1023"/>
          <p:cNvSpPr/>
          <p:nvPr/>
        </p:nvSpPr>
        <p:spPr>
          <a:xfrm>
            <a:off x="40386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5" name="Rectangle 1024"/>
          <p:cNvSpPr/>
          <p:nvPr/>
        </p:nvSpPr>
        <p:spPr>
          <a:xfrm>
            <a:off x="37338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6" name="Rectangle 1025"/>
          <p:cNvSpPr/>
          <p:nvPr/>
        </p:nvSpPr>
        <p:spPr>
          <a:xfrm>
            <a:off x="37338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7" name="Rectangle 1026"/>
          <p:cNvSpPr/>
          <p:nvPr/>
        </p:nvSpPr>
        <p:spPr>
          <a:xfrm>
            <a:off x="40386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8" name="Rectangle 1027"/>
          <p:cNvSpPr/>
          <p:nvPr/>
        </p:nvSpPr>
        <p:spPr>
          <a:xfrm>
            <a:off x="37338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29" name="Rectangle 1028"/>
          <p:cNvSpPr/>
          <p:nvPr/>
        </p:nvSpPr>
        <p:spPr>
          <a:xfrm>
            <a:off x="43434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30" name="Rectangle 1029"/>
          <p:cNvSpPr/>
          <p:nvPr/>
        </p:nvSpPr>
        <p:spPr>
          <a:xfrm>
            <a:off x="43434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31" name="Rectangle 1030"/>
          <p:cNvSpPr/>
          <p:nvPr/>
        </p:nvSpPr>
        <p:spPr>
          <a:xfrm>
            <a:off x="43434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32" name="Rectangle 1031"/>
          <p:cNvSpPr/>
          <p:nvPr/>
        </p:nvSpPr>
        <p:spPr>
          <a:xfrm>
            <a:off x="4648200" y="3200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1033" name="Rectangle 1032"/>
          <p:cNvSpPr/>
          <p:nvPr/>
        </p:nvSpPr>
        <p:spPr>
          <a:xfrm>
            <a:off x="4648200" y="3505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34" name="Rectangle 1033"/>
          <p:cNvSpPr/>
          <p:nvPr/>
        </p:nvSpPr>
        <p:spPr>
          <a:xfrm>
            <a:off x="4648200" y="3810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35" name="Rectangle 1034"/>
          <p:cNvSpPr/>
          <p:nvPr/>
        </p:nvSpPr>
        <p:spPr>
          <a:xfrm>
            <a:off x="4648200" y="4114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36" name="Rectangle 1035"/>
          <p:cNvSpPr/>
          <p:nvPr/>
        </p:nvSpPr>
        <p:spPr>
          <a:xfrm>
            <a:off x="4648200" y="3200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37" name="Rectangle 1036"/>
          <p:cNvSpPr/>
          <p:nvPr/>
        </p:nvSpPr>
        <p:spPr>
          <a:xfrm>
            <a:off x="5257800" y="3810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0" name="Rectangle 1039"/>
          <p:cNvSpPr/>
          <p:nvPr/>
        </p:nvSpPr>
        <p:spPr>
          <a:xfrm>
            <a:off x="4953000" y="3810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1" name="Rectangle 1040"/>
          <p:cNvSpPr/>
          <p:nvPr/>
        </p:nvSpPr>
        <p:spPr>
          <a:xfrm>
            <a:off x="5257800" y="4114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2" name="Rectangle 1041"/>
          <p:cNvSpPr/>
          <p:nvPr/>
        </p:nvSpPr>
        <p:spPr>
          <a:xfrm>
            <a:off x="4953000" y="4114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3" name="Rectangle 1042"/>
          <p:cNvSpPr/>
          <p:nvPr/>
        </p:nvSpPr>
        <p:spPr>
          <a:xfrm>
            <a:off x="5257800" y="3200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4" name="Rectangle 1043"/>
          <p:cNvSpPr/>
          <p:nvPr/>
        </p:nvSpPr>
        <p:spPr>
          <a:xfrm>
            <a:off x="4953000" y="3200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5" name="Rectangle 1044"/>
          <p:cNvSpPr/>
          <p:nvPr/>
        </p:nvSpPr>
        <p:spPr>
          <a:xfrm>
            <a:off x="5257800" y="3505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6" name="Rectangle 1045"/>
          <p:cNvSpPr/>
          <p:nvPr/>
        </p:nvSpPr>
        <p:spPr>
          <a:xfrm>
            <a:off x="4953000" y="3505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47" name="Rectangle 1046"/>
          <p:cNvSpPr/>
          <p:nvPr/>
        </p:nvSpPr>
        <p:spPr>
          <a:xfrm>
            <a:off x="4953000" y="3200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52" name="Rectangle 1051"/>
          <p:cNvSpPr/>
          <p:nvPr/>
        </p:nvSpPr>
        <p:spPr>
          <a:xfrm>
            <a:off x="4953000" y="3200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53" name="Rectangle 1052"/>
          <p:cNvSpPr/>
          <p:nvPr/>
        </p:nvSpPr>
        <p:spPr>
          <a:xfrm>
            <a:off x="5257800" y="3200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54" name="Rectangle 1053"/>
          <p:cNvSpPr/>
          <p:nvPr/>
        </p:nvSpPr>
        <p:spPr>
          <a:xfrm>
            <a:off x="5562600" y="3810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55" name="Rectangle 1054"/>
          <p:cNvSpPr/>
          <p:nvPr/>
        </p:nvSpPr>
        <p:spPr>
          <a:xfrm>
            <a:off x="5562600" y="4114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56" name="Rectangle 1055"/>
          <p:cNvSpPr/>
          <p:nvPr/>
        </p:nvSpPr>
        <p:spPr>
          <a:xfrm>
            <a:off x="5562600" y="3200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57" name="Rectangle 1056"/>
          <p:cNvSpPr/>
          <p:nvPr/>
        </p:nvSpPr>
        <p:spPr>
          <a:xfrm>
            <a:off x="5562600" y="3505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58" name="Rectangle 1057"/>
          <p:cNvSpPr/>
          <p:nvPr/>
        </p:nvSpPr>
        <p:spPr>
          <a:xfrm>
            <a:off x="5562600" y="3200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59" name="Rectangle 1058"/>
          <p:cNvSpPr/>
          <p:nvPr/>
        </p:nvSpPr>
        <p:spPr>
          <a:xfrm>
            <a:off x="5562600" y="3200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60" name="Rectangle 1059"/>
          <p:cNvSpPr/>
          <p:nvPr/>
        </p:nvSpPr>
        <p:spPr>
          <a:xfrm>
            <a:off x="46482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061" name="Rectangle 1060"/>
          <p:cNvSpPr/>
          <p:nvPr/>
        </p:nvSpPr>
        <p:spPr>
          <a:xfrm>
            <a:off x="52578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62" name="Rectangle 1061"/>
          <p:cNvSpPr/>
          <p:nvPr/>
        </p:nvSpPr>
        <p:spPr>
          <a:xfrm>
            <a:off x="49530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63" name="Rectangle 1062"/>
          <p:cNvSpPr/>
          <p:nvPr/>
        </p:nvSpPr>
        <p:spPr>
          <a:xfrm>
            <a:off x="55626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64" name="Rectangle 1063"/>
          <p:cNvSpPr/>
          <p:nvPr/>
        </p:nvSpPr>
        <p:spPr>
          <a:xfrm>
            <a:off x="46482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65" name="Rectangle 1064"/>
          <p:cNvSpPr/>
          <p:nvPr/>
        </p:nvSpPr>
        <p:spPr>
          <a:xfrm>
            <a:off x="46482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66" name="Rectangle 1065"/>
          <p:cNvSpPr/>
          <p:nvPr/>
        </p:nvSpPr>
        <p:spPr>
          <a:xfrm>
            <a:off x="46482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67" name="Rectangle 1066"/>
          <p:cNvSpPr/>
          <p:nvPr/>
        </p:nvSpPr>
        <p:spPr>
          <a:xfrm>
            <a:off x="52578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68" name="Rectangle 1067"/>
          <p:cNvSpPr/>
          <p:nvPr/>
        </p:nvSpPr>
        <p:spPr>
          <a:xfrm>
            <a:off x="49530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69" name="Rectangle 1068"/>
          <p:cNvSpPr/>
          <p:nvPr/>
        </p:nvSpPr>
        <p:spPr>
          <a:xfrm>
            <a:off x="52578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0" name="Rectangle 1069"/>
          <p:cNvSpPr/>
          <p:nvPr/>
        </p:nvSpPr>
        <p:spPr>
          <a:xfrm>
            <a:off x="49530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1" name="Rectangle 1070"/>
          <p:cNvSpPr/>
          <p:nvPr/>
        </p:nvSpPr>
        <p:spPr>
          <a:xfrm>
            <a:off x="55626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2" name="Rectangle 1071"/>
          <p:cNvSpPr/>
          <p:nvPr/>
        </p:nvSpPr>
        <p:spPr>
          <a:xfrm>
            <a:off x="46482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4" name="Rectangle 1073"/>
          <p:cNvSpPr/>
          <p:nvPr/>
        </p:nvSpPr>
        <p:spPr>
          <a:xfrm>
            <a:off x="55626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6" name="Rectangle 1075"/>
          <p:cNvSpPr/>
          <p:nvPr/>
        </p:nvSpPr>
        <p:spPr>
          <a:xfrm>
            <a:off x="5562600" y="1981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78" name="Rectangle 1077"/>
          <p:cNvSpPr/>
          <p:nvPr/>
        </p:nvSpPr>
        <p:spPr>
          <a:xfrm>
            <a:off x="5562600" y="2286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2" name="Rectangle 1081"/>
          <p:cNvSpPr/>
          <p:nvPr/>
        </p:nvSpPr>
        <p:spPr>
          <a:xfrm>
            <a:off x="5562600" y="2590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3" name="Rectangle 1082"/>
          <p:cNvSpPr/>
          <p:nvPr/>
        </p:nvSpPr>
        <p:spPr>
          <a:xfrm>
            <a:off x="5562600" y="2286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4" name="Rectangle 1083"/>
          <p:cNvSpPr/>
          <p:nvPr/>
        </p:nvSpPr>
        <p:spPr>
          <a:xfrm>
            <a:off x="52578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5" name="Rectangle 1084"/>
          <p:cNvSpPr/>
          <p:nvPr/>
        </p:nvSpPr>
        <p:spPr>
          <a:xfrm>
            <a:off x="49530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6" name="Rectangle 1085"/>
          <p:cNvSpPr/>
          <p:nvPr/>
        </p:nvSpPr>
        <p:spPr>
          <a:xfrm>
            <a:off x="49530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7" name="Rectangle 1086"/>
          <p:cNvSpPr/>
          <p:nvPr/>
        </p:nvSpPr>
        <p:spPr>
          <a:xfrm>
            <a:off x="52578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8" name="Rectangle 1087"/>
          <p:cNvSpPr/>
          <p:nvPr/>
        </p:nvSpPr>
        <p:spPr>
          <a:xfrm>
            <a:off x="49530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89" name="Rectangle 1088"/>
          <p:cNvSpPr/>
          <p:nvPr/>
        </p:nvSpPr>
        <p:spPr>
          <a:xfrm>
            <a:off x="5562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0" name="Rectangle 1089"/>
          <p:cNvSpPr/>
          <p:nvPr/>
        </p:nvSpPr>
        <p:spPr>
          <a:xfrm>
            <a:off x="5562600" y="2895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1" name="Rectangle 1090"/>
          <p:cNvSpPr/>
          <p:nvPr/>
        </p:nvSpPr>
        <p:spPr>
          <a:xfrm>
            <a:off x="5562600" y="2895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2" name="Rectangle 1091"/>
          <p:cNvSpPr/>
          <p:nvPr/>
        </p:nvSpPr>
        <p:spPr>
          <a:xfrm>
            <a:off x="4648200" y="5638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1093" name="Rectangle 1092"/>
          <p:cNvSpPr/>
          <p:nvPr/>
        </p:nvSpPr>
        <p:spPr>
          <a:xfrm>
            <a:off x="4648200" y="5943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4" name="Rectangle 1093"/>
          <p:cNvSpPr/>
          <p:nvPr/>
        </p:nvSpPr>
        <p:spPr>
          <a:xfrm>
            <a:off x="4648200" y="6248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5" name="Rectangle 1094"/>
          <p:cNvSpPr/>
          <p:nvPr/>
        </p:nvSpPr>
        <p:spPr>
          <a:xfrm>
            <a:off x="4648200" y="6553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8" name="Rectangle 1097"/>
          <p:cNvSpPr/>
          <p:nvPr/>
        </p:nvSpPr>
        <p:spPr>
          <a:xfrm>
            <a:off x="4648200" y="5638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099" name="Rectangle 1098"/>
          <p:cNvSpPr/>
          <p:nvPr/>
        </p:nvSpPr>
        <p:spPr>
          <a:xfrm>
            <a:off x="5257800" y="6248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0" name="Rectangle 1099"/>
          <p:cNvSpPr/>
          <p:nvPr/>
        </p:nvSpPr>
        <p:spPr>
          <a:xfrm>
            <a:off x="4953000" y="6248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1" name="Rectangle 1100"/>
          <p:cNvSpPr/>
          <p:nvPr/>
        </p:nvSpPr>
        <p:spPr>
          <a:xfrm>
            <a:off x="5257800" y="6553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2" name="Rectangle 1101"/>
          <p:cNvSpPr/>
          <p:nvPr/>
        </p:nvSpPr>
        <p:spPr>
          <a:xfrm>
            <a:off x="4953000" y="6553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3" name="Rectangle 1102"/>
          <p:cNvSpPr/>
          <p:nvPr/>
        </p:nvSpPr>
        <p:spPr>
          <a:xfrm>
            <a:off x="5257800" y="5638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4" name="Rectangle 1103"/>
          <p:cNvSpPr/>
          <p:nvPr/>
        </p:nvSpPr>
        <p:spPr>
          <a:xfrm>
            <a:off x="4953000" y="5638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5" name="Rectangle 1104"/>
          <p:cNvSpPr/>
          <p:nvPr/>
        </p:nvSpPr>
        <p:spPr>
          <a:xfrm>
            <a:off x="5257800" y="5943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07" name="Rectangle 1106"/>
          <p:cNvSpPr/>
          <p:nvPr/>
        </p:nvSpPr>
        <p:spPr>
          <a:xfrm>
            <a:off x="4953000" y="5943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0" name="Rectangle 1109"/>
          <p:cNvSpPr/>
          <p:nvPr/>
        </p:nvSpPr>
        <p:spPr>
          <a:xfrm>
            <a:off x="4953000" y="5638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1" name="Rectangle 1110"/>
          <p:cNvSpPr/>
          <p:nvPr/>
        </p:nvSpPr>
        <p:spPr>
          <a:xfrm>
            <a:off x="4953000" y="5638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2" name="Rectangle 1111"/>
          <p:cNvSpPr/>
          <p:nvPr/>
        </p:nvSpPr>
        <p:spPr>
          <a:xfrm>
            <a:off x="5257800" y="5638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3" name="Rectangle 1112"/>
          <p:cNvSpPr/>
          <p:nvPr/>
        </p:nvSpPr>
        <p:spPr>
          <a:xfrm>
            <a:off x="5562600" y="6248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4" name="Rectangle 1113"/>
          <p:cNvSpPr/>
          <p:nvPr/>
        </p:nvSpPr>
        <p:spPr>
          <a:xfrm>
            <a:off x="5562600" y="6553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5" name="Rectangle 1114"/>
          <p:cNvSpPr/>
          <p:nvPr/>
        </p:nvSpPr>
        <p:spPr>
          <a:xfrm>
            <a:off x="5562600" y="5638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6" name="Rectangle 1115"/>
          <p:cNvSpPr/>
          <p:nvPr/>
        </p:nvSpPr>
        <p:spPr>
          <a:xfrm>
            <a:off x="5562600" y="5943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7" name="Rectangle 1116"/>
          <p:cNvSpPr/>
          <p:nvPr/>
        </p:nvSpPr>
        <p:spPr>
          <a:xfrm>
            <a:off x="5562600" y="5638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8" name="Rectangle 1117"/>
          <p:cNvSpPr/>
          <p:nvPr/>
        </p:nvSpPr>
        <p:spPr>
          <a:xfrm>
            <a:off x="5562600" y="5638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19" name="Rectangle 1118"/>
          <p:cNvSpPr/>
          <p:nvPr/>
        </p:nvSpPr>
        <p:spPr>
          <a:xfrm>
            <a:off x="46482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120" name="Rectangle 1119"/>
          <p:cNvSpPr/>
          <p:nvPr/>
        </p:nvSpPr>
        <p:spPr>
          <a:xfrm>
            <a:off x="52578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1" name="Rectangle 1120"/>
          <p:cNvSpPr/>
          <p:nvPr/>
        </p:nvSpPr>
        <p:spPr>
          <a:xfrm>
            <a:off x="49530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2" name="Rectangle 1121"/>
          <p:cNvSpPr/>
          <p:nvPr/>
        </p:nvSpPr>
        <p:spPr>
          <a:xfrm>
            <a:off x="55626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3" name="Rectangle 1122"/>
          <p:cNvSpPr/>
          <p:nvPr/>
        </p:nvSpPr>
        <p:spPr>
          <a:xfrm>
            <a:off x="46482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4" name="Rectangle 1123"/>
          <p:cNvSpPr/>
          <p:nvPr/>
        </p:nvSpPr>
        <p:spPr>
          <a:xfrm>
            <a:off x="46482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5" name="Rectangle 1124"/>
          <p:cNvSpPr/>
          <p:nvPr/>
        </p:nvSpPr>
        <p:spPr>
          <a:xfrm>
            <a:off x="46482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6" name="Rectangle 1125"/>
          <p:cNvSpPr/>
          <p:nvPr/>
        </p:nvSpPr>
        <p:spPr>
          <a:xfrm>
            <a:off x="52578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7" name="Rectangle 1126"/>
          <p:cNvSpPr/>
          <p:nvPr/>
        </p:nvSpPr>
        <p:spPr>
          <a:xfrm>
            <a:off x="49530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8" name="Rectangle 1127"/>
          <p:cNvSpPr/>
          <p:nvPr/>
        </p:nvSpPr>
        <p:spPr>
          <a:xfrm>
            <a:off x="52578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29" name="Rectangle 1128"/>
          <p:cNvSpPr/>
          <p:nvPr/>
        </p:nvSpPr>
        <p:spPr>
          <a:xfrm>
            <a:off x="49530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30" name="Rectangle 1129"/>
          <p:cNvSpPr/>
          <p:nvPr/>
        </p:nvSpPr>
        <p:spPr>
          <a:xfrm>
            <a:off x="55626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31" name="Rectangle 1130"/>
          <p:cNvSpPr/>
          <p:nvPr/>
        </p:nvSpPr>
        <p:spPr>
          <a:xfrm>
            <a:off x="46482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32" name="Rectangle 1131"/>
          <p:cNvSpPr/>
          <p:nvPr/>
        </p:nvSpPr>
        <p:spPr>
          <a:xfrm>
            <a:off x="55626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33" name="Rectangle 1132"/>
          <p:cNvSpPr/>
          <p:nvPr/>
        </p:nvSpPr>
        <p:spPr>
          <a:xfrm>
            <a:off x="5562600" y="4419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34" name="Rectangle 1133"/>
          <p:cNvSpPr/>
          <p:nvPr/>
        </p:nvSpPr>
        <p:spPr>
          <a:xfrm>
            <a:off x="5562600" y="4724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35" name="Rectangle 1134"/>
          <p:cNvSpPr/>
          <p:nvPr/>
        </p:nvSpPr>
        <p:spPr>
          <a:xfrm>
            <a:off x="5562600" y="5029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36" name="Rectangle 1135"/>
          <p:cNvSpPr/>
          <p:nvPr/>
        </p:nvSpPr>
        <p:spPr>
          <a:xfrm>
            <a:off x="5562600" y="4724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37" name="Rectangle 1136"/>
          <p:cNvSpPr/>
          <p:nvPr/>
        </p:nvSpPr>
        <p:spPr>
          <a:xfrm>
            <a:off x="52578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38" name="Rectangle 1137"/>
          <p:cNvSpPr/>
          <p:nvPr/>
        </p:nvSpPr>
        <p:spPr>
          <a:xfrm>
            <a:off x="49530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39" name="Rectangle 1138"/>
          <p:cNvSpPr/>
          <p:nvPr/>
        </p:nvSpPr>
        <p:spPr>
          <a:xfrm>
            <a:off x="49530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40" name="Rectangle 1139"/>
          <p:cNvSpPr/>
          <p:nvPr/>
        </p:nvSpPr>
        <p:spPr>
          <a:xfrm>
            <a:off x="52578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41" name="Rectangle 1140"/>
          <p:cNvSpPr/>
          <p:nvPr/>
        </p:nvSpPr>
        <p:spPr>
          <a:xfrm>
            <a:off x="49530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42" name="Rectangle 1141"/>
          <p:cNvSpPr/>
          <p:nvPr/>
        </p:nvSpPr>
        <p:spPr>
          <a:xfrm>
            <a:off x="5562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43" name="Rectangle 1142"/>
          <p:cNvSpPr/>
          <p:nvPr/>
        </p:nvSpPr>
        <p:spPr>
          <a:xfrm>
            <a:off x="5562600" y="53340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44" name="Rectangle 1143"/>
          <p:cNvSpPr/>
          <p:nvPr/>
        </p:nvSpPr>
        <p:spPr>
          <a:xfrm>
            <a:off x="5562600" y="5334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45" name="Rectangle 1144"/>
          <p:cNvSpPr/>
          <p:nvPr/>
        </p:nvSpPr>
        <p:spPr>
          <a:xfrm>
            <a:off x="46482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146" name="Rectangle 1145"/>
          <p:cNvSpPr/>
          <p:nvPr/>
        </p:nvSpPr>
        <p:spPr>
          <a:xfrm>
            <a:off x="52578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47" name="Rectangle 1146"/>
          <p:cNvSpPr/>
          <p:nvPr/>
        </p:nvSpPr>
        <p:spPr>
          <a:xfrm>
            <a:off x="49530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48" name="Rectangle 1147"/>
          <p:cNvSpPr/>
          <p:nvPr/>
        </p:nvSpPr>
        <p:spPr>
          <a:xfrm>
            <a:off x="5562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49" name="Rectangle 1148"/>
          <p:cNvSpPr/>
          <p:nvPr/>
        </p:nvSpPr>
        <p:spPr>
          <a:xfrm>
            <a:off x="46482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50" name="Rectangle 1149"/>
          <p:cNvSpPr/>
          <p:nvPr/>
        </p:nvSpPr>
        <p:spPr>
          <a:xfrm>
            <a:off x="52578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51" name="Rectangle 1150"/>
          <p:cNvSpPr/>
          <p:nvPr/>
        </p:nvSpPr>
        <p:spPr>
          <a:xfrm>
            <a:off x="4953000" y="7162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52" name="Rectangle 1151"/>
          <p:cNvSpPr/>
          <p:nvPr/>
        </p:nvSpPr>
        <p:spPr>
          <a:xfrm>
            <a:off x="5562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53" name="Rectangle 1152"/>
          <p:cNvSpPr/>
          <p:nvPr/>
        </p:nvSpPr>
        <p:spPr>
          <a:xfrm>
            <a:off x="55626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54" name="Rectangle 1153"/>
          <p:cNvSpPr/>
          <p:nvPr/>
        </p:nvSpPr>
        <p:spPr>
          <a:xfrm>
            <a:off x="5562600" y="6858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55" name="Rectangle 1154"/>
          <p:cNvSpPr/>
          <p:nvPr/>
        </p:nvSpPr>
        <p:spPr>
          <a:xfrm>
            <a:off x="5562600" y="7162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56" name="Rectangle 1155"/>
          <p:cNvSpPr/>
          <p:nvPr/>
        </p:nvSpPr>
        <p:spPr>
          <a:xfrm>
            <a:off x="5562600" y="7162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57" name="Rectangle 1156"/>
          <p:cNvSpPr/>
          <p:nvPr/>
        </p:nvSpPr>
        <p:spPr>
          <a:xfrm>
            <a:off x="4648200" y="762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1158" name="Rectangle 1157"/>
          <p:cNvSpPr/>
          <p:nvPr/>
        </p:nvSpPr>
        <p:spPr>
          <a:xfrm>
            <a:off x="4648200" y="1066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59" name="Rectangle 1158"/>
          <p:cNvSpPr/>
          <p:nvPr/>
        </p:nvSpPr>
        <p:spPr>
          <a:xfrm>
            <a:off x="4648200" y="1371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60" name="Rectangle 1159"/>
          <p:cNvSpPr/>
          <p:nvPr/>
        </p:nvSpPr>
        <p:spPr>
          <a:xfrm>
            <a:off x="4648200" y="1676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61" name="Rectangle 1160"/>
          <p:cNvSpPr/>
          <p:nvPr/>
        </p:nvSpPr>
        <p:spPr>
          <a:xfrm>
            <a:off x="4648200" y="762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62" name="Rectangle 1161"/>
          <p:cNvSpPr/>
          <p:nvPr/>
        </p:nvSpPr>
        <p:spPr>
          <a:xfrm>
            <a:off x="5257800" y="1371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63" name="Rectangle 1162"/>
          <p:cNvSpPr/>
          <p:nvPr/>
        </p:nvSpPr>
        <p:spPr>
          <a:xfrm>
            <a:off x="4953000" y="1371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64" name="Rectangle 1163"/>
          <p:cNvSpPr/>
          <p:nvPr/>
        </p:nvSpPr>
        <p:spPr>
          <a:xfrm>
            <a:off x="5257800" y="1676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65" name="Rectangle 1164"/>
          <p:cNvSpPr/>
          <p:nvPr/>
        </p:nvSpPr>
        <p:spPr>
          <a:xfrm>
            <a:off x="4953000" y="1676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66" name="Rectangle 1165"/>
          <p:cNvSpPr/>
          <p:nvPr/>
        </p:nvSpPr>
        <p:spPr>
          <a:xfrm>
            <a:off x="5257800" y="762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67" name="Rectangle 1166"/>
          <p:cNvSpPr/>
          <p:nvPr/>
        </p:nvSpPr>
        <p:spPr>
          <a:xfrm>
            <a:off x="4953000" y="762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68" name="Rectangle 1167"/>
          <p:cNvSpPr/>
          <p:nvPr/>
        </p:nvSpPr>
        <p:spPr>
          <a:xfrm>
            <a:off x="5257800" y="1066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69" name="Rectangle 1168"/>
          <p:cNvSpPr/>
          <p:nvPr/>
        </p:nvSpPr>
        <p:spPr>
          <a:xfrm>
            <a:off x="4953000" y="1066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70" name="Rectangle 1169"/>
          <p:cNvSpPr/>
          <p:nvPr/>
        </p:nvSpPr>
        <p:spPr>
          <a:xfrm>
            <a:off x="4953000" y="762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71" name="Rectangle 1170"/>
          <p:cNvSpPr/>
          <p:nvPr/>
        </p:nvSpPr>
        <p:spPr>
          <a:xfrm>
            <a:off x="4953000" y="762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72" name="Rectangle 1171"/>
          <p:cNvSpPr/>
          <p:nvPr/>
        </p:nvSpPr>
        <p:spPr>
          <a:xfrm>
            <a:off x="5257800" y="762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73" name="Rectangle 1172"/>
          <p:cNvSpPr/>
          <p:nvPr/>
        </p:nvSpPr>
        <p:spPr>
          <a:xfrm>
            <a:off x="5562600" y="1371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74" name="Rectangle 1173"/>
          <p:cNvSpPr/>
          <p:nvPr/>
        </p:nvSpPr>
        <p:spPr>
          <a:xfrm>
            <a:off x="5562600" y="1676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75" name="Rectangle 1174"/>
          <p:cNvSpPr/>
          <p:nvPr/>
        </p:nvSpPr>
        <p:spPr>
          <a:xfrm>
            <a:off x="5562600" y="762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76" name="Rectangle 1175"/>
          <p:cNvSpPr/>
          <p:nvPr/>
        </p:nvSpPr>
        <p:spPr>
          <a:xfrm>
            <a:off x="5562600" y="1066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77" name="Rectangle 1176"/>
          <p:cNvSpPr/>
          <p:nvPr/>
        </p:nvSpPr>
        <p:spPr>
          <a:xfrm>
            <a:off x="5562600" y="762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78" name="Rectangle 1177"/>
          <p:cNvSpPr/>
          <p:nvPr/>
        </p:nvSpPr>
        <p:spPr>
          <a:xfrm>
            <a:off x="5562600" y="762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79" name="Rectangle 1178"/>
          <p:cNvSpPr/>
          <p:nvPr/>
        </p:nvSpPr>
        <p:spPr>
          <a:xfrm>
            <a:off x="5867400" y="1981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1180" name="Rectangle 1179"/>
          <p:cNvSpPr/>
          <p:nvPr/>
        </p:nvSpPr>
        <p:spPr>
          <a:xfrm>
            <a:off x="5867400" y="2286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81" name="Rectangle 1180"/>
          <p:cNvSpPr/>
          <p:nvPr/>
        </p:nvSpPr>
        <p:spPr>
          <a:xfrm>
            <a:off x="5867400" y="2590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82" name="Rectangle 1181"/>
          <p:cNvSpPr/>
          <p:nvPr/>
        </p:nvSpPr>
        <p:spPr>
          <a:xfrm>
            <a:off x="5867400" y="2895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83" name="Rectangle 1182"/>
          <p:cNvSpPr/>
          <p:nvPr/>
        </p:nvSpPr>
        <p:spPr>
          <a:xfrm>
            <a:off x="5867400" y="1981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84" name="Rectangle 1183"/>
          <p:cNvSpPr/>
          <p:nvPr/>
        </p:nvSpPr>
        <p:spPr>
          <a:xfrm>
            <a:off x="6477000" y="2590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85" name="Rectangle 1184"/>
          <p:cNvSpPr/>
          <p:nvPr/>
        </p:nvSpPr>
        <p:spPr>
          <a:xfrm>
            <a:off x="6172200" y="2590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86" name="Rectangle 1185"/>
          <p:cNvSpPr/>
          <p:nvPr/>
        </p:nvSpPr>
        <p:spPr>
          <a:xfrm>
            <a:off x="6477000" y="2895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87" name="Rectangle 1186"/>
          <p:cNvSpPr/>
          <p:nvPr/>
        </p:nvSpPr>
        <p:spPr>
          <a:xfrm>
            <a:off x="6172200" y="2895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88" name="Rectangle 1187"/>
          <p:cNvSpPr/>
          <p:nvPr/>
        </p:nvSpPr>
        <p:spPr>
          <a:xfrm>
            <a:off x="6477000" y="1981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89" name="Rectangle 1188"/>
          <p:cNvSpPr/>
          <p:nvPr/>
        </p:nvSpPr>
        <p:spPr>
          <a:xfrm>
            <a:off x="6172200" y="1981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90" name="Rectangle 1189"/>
          <p:cNvSpPr/>
          <p:nvPr/>
        </p:nvSpPr>
        <p:spPr>
          <a:xfrm>
            <a:off x="6477000" y="2286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91" name="Rectangle 1190"/>
          <p:cNvSpPr/>
          <p:nvPr/>
        </p:nvSpPr>
        <p:spPr>
          <a:xfrm>
            <a:off x="6172200" y="2286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92" name="Rectangle 1191"/>
          <p:cNvSpPr/>
          <p:nvPr/>
        </p:nvSpPr>
        <p:spPr>
          <a:xfrm>
            <a:off x="6172200" y="1981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93" name="Rectangle 1192"/>
          <p:cNvSpPr/>
          <p:nvPr/>
        </p:nvSpPr>
        <p:spPr>
          <a:xfrm>
            <a:off x="6172200" y="1981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94" name="Rectangle 1193"/>
          <p:cNvSpPr/>
          <p:nvPr/>
        </p:nvSpPr>
        <p:spPr>
          <a:xfrm>
            <a:off x="6477000" y="1981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95" name="Rectangle 1194"/>
          <p:cNvSpPr/>
          <p:nvPr/>
        </p:nvSpPr>
        <p:spPr>
          <a:xfrm>
            <a:off x="6781800" y="2590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96" name="Rectangle 1195"/>
          <p:cNvSpPr/>
          <p:nvPr/>
        </p:nvSpPr>
        <p:spPr>
          <a:xfrm>
            <a:off x="6781800" y="2895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97" name="Rectangle 1196"/>
          <p:cNvSpPr/>
          <p:nvPr/>
        </p:nvSpPr>
        <p:spPr>
          <a:xfrm>
            <a:off x="6781800" y="1981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98" name="Rectangle 1197"/>
          <p:cNvSpPr/>
          <p:nvPr/>
        </p:nvSpPr>
        <p:spPr>
          <a:xfrm>
            <a:off x="6781800" y="2286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199" name="Rectangle 1198"/>
          <p:cNvSpPr/>
          <p:nvPr/>
        </p:nvSpPr>
        <p:spPr>
          <a:xfrm>
            <a:off x="6781800" y="1981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00" name="Rectangle 1199"/>
          <p:cNvSpPr/>
          <p:nvPr/>
        </p:nvSpPr>
        <p:spPr>
          <a:xfrm>
            <a:off x="6781800" y="1981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01" name="Rectangle 1200"/>
          <p:cNvSpPr/>
          <p:nvPr/>
        </p:nvSpPr>
        <p:spPr>
          <a:xfrm>
            <a:off x="5867400" y="762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202" name="Rectangle 1201"/>
          <p:cNvSpPr/>
          <p:nvPr/>
        </p:nvSpPr>
        <p:spPr>
          <a:xfrm>
            <a:off x="6477000" y="762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03" name="Rectangle 1202"/>
          <p:cNvSpPr/>
          <p:nvPr/>
        </p:nvSpPr>
        <p:spPr>
          <a:xfrm>
            <a:off x="61722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04" name="Rectangle 1203"/>
          <p:cNvSpPr/>
          <p:nvPr/>
        </p:nvSpPr>
        <p:spPr>
          <a:xfrm>
            <a:off x="67818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05" name="Rectangle 1204"/>
          <p:cNvSpPr/>
          <p:nvPr/>
        </p:nvSpPr>
        <p:spPr>
          <a:xfrm>
            <a:off x="58674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06" name="Rectangle 1205"/>
          <p:cNvSpPr/>
          <p:nvPr/>
        </p:nvSpPr>
        <p:spPr>
          <a:xfrm>
            <a:off x="58674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07" name="Rectangle 1206"/>
          <p:cNvSpPr/>
          <p:nvPr/>
        </p:nvSpPr>
        <p:spPr>
          <a:xfrm>
            <a:off x="58674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08" name="Rectangle 1207"/>
          <p:cNvSpPr/>
          <p:nvPr/>
        </p:nvSpPr>
        <p:spPr>
          <a:xfrm>
            <a:off x="6477000" y="1371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09" name="Rectangle 1208"/>
          <p:cNvSpPr/>
          <p:nvPr/>
        </p:nvSpPr>
        <p:spPr>
          <a:xfrm>
            <a:off x="61722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10" name="Rectangle 1209"/>
          <p:cNvSpPr/>
          <p:nvPr/>
        </p:nvSpPr>
        <p:spPr>
          <a:xfrm>
            <a:off x="64770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11" name="Rectangle 1210"/>
          <p:cNvSpPr/>
          <p:nvPr/>
        </p:nvSpPr>
        <p:spPr>
          <a:xfrm>
            <a:off x="61722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12" name="Rectangle 1211"/>
          <p:cNvSpPr/>
          <p:nvPr/>
        </p:nvSpPr>
        <p:spPr>
          <a:xfrm>
            <a:off x="6781800" y="1066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13" name="Rectangle 1212"/>
          <p:cNvSpPr/>
          <p:nvPr/>
        </p:nvSpPr>
        <p:spPr>
          <a:xfrm>
            <a:off x="58674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14" name="Rectangle 1213"/>
          <p:cNvSpPr/>
          <p:nvPr/>
        </p:nvSpPr>
        <p:spPr>
          <a:xfrm>
            <a:off x="67818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15" name="Rectangle 1214"/>
          <p:cNvSpPr/>
          <p:nvPr/>
        </p:nvSpPr>
        <p:spPr>
          <a:xfrm>
            <a:off x="6781800" y="762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16" name="Rectangle 1215"/>
          <p:cNvSpPr/>
          <p:nvPr/>
        </p:nvSpPr>
        <p:spPr>
          <a:xfrm>
            <a:off x="6781800" y="1066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17" name="Rectangle 1216"/>
          <p:cNvSpPr/>
          <p:nvPr/>
        </p:nvSpPr>
        <p:spPr>
          <a:xfrm>
            <a:off x="6781800" y="1371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18" name="Rectangle 1217"/>
          <p:cNvSpPr/>
          <p:nvPr/>
        </p:nvSpPr>
        <p:spPr>
          <a:xfrm>
            <a:off x="6781800" y="1066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19" name="Rectangle 1218"/>
          <p:cNvSpPr/>
          <p:nvPr/>
        </p:nvSpPr>
        <p:spPr>
          <a:xfrm>
            <a:off x="64770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20" name="Rectangle 1219"/>
          <p:cNvSpPr/>
          <p:nvPr/>
        </p:nvSpPr>
        <p:spPr>
          <a:xfrm>
            <a:off x="61722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21" name="Rectangle 1220"/>
          <p:cNvSpPr/>
          <p:nvPr/>
        </p:nvSpPr>
        <p:spPr>
          <a:xfrm>
            <a:off x="61722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22" name="Rectangle 1221"/>
          <p:cNvSpPr/>
          <p:nvPr/>
        </p:nvSpPr>
        <p:spPr>
          <a:xfrm>
            <a:off x="64770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23" name="Rectangle 1222"/>
          <p:cNvSpPr/>
          <p:nvPr/>
        </p:nvSpPr>
        <p:spPr>
          <a:xfrm>
            <a:off x="61722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24" name="Rectangle 1223"/>
          <p:cNvSpPr/>
          <p:nvPr/>
        </p:nvSpPr>
        <p:spPr>
          <a:xfrm>
            <a:off x="6781800" y="1676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25" name="Rectangle 1224"/>
          <p:cNvSpPr/>
          <p:nvPr/>
        </p:nvSpPr>
        <p:spPr>
          <a:xfrm>
            <a:off x="6781800" y="16764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26" name="Rectangle 1225"/>
          <p:cNvSpPr/>
          <p:nvPr/>
        </p:nvSpPr>
        <p:spPr>
          <a:xfrm>
            <a:off x="6781800" y="1676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27" name="Rectangle 1226"/>
          <p:cNvSpPr/>
          <p:nvPr/>
        </p:nvSpPr>
        <p:spPr>
          <a:xfrm>
            <a:off x="5867400" y="4419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1228" name="Rectangle 1227"/>
          <p:cNvSpPr/>
          <p:nvPr/>
        </p:nvSpPr>
        <p:spPr>
          <a:xfrm>
            <a:off x="5867400" y="4724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29" name="Rectangle 1228"/>
          <p:cNvSpPr/>
          <p:nvPr/>
        </p:nvSpPr>
        <p:spPr>
          <a:xfrm>
            <a:off x="5867400" y="5029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30" name="Rectangle 1229"/>
          <p:cNvSpPr/>
          <p:nvPr/>
        </p:nvSpPr>
        <p:spPr>
          <a:xfrm>
            <a:off x="5867400" y="5334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31" name="Rectangle 1230"/>
          <p:cNvSpPr/>
          <p:nvPr/>
        </p:nvSpPr>
        <p:spPr>
          <a:xfrm>
            <a:off x="5867400" y="4419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32" name="Rectangle 1231"/>
          <p:cNvSpPr/>
          <p:nvPr/>
        </p:nvSpPr>
        <p:spPr>
          <a:xfrm>
            <a:off x="6477000" y="5029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33" name="Rectangle 1232"/>
          <p:cNvSpPr/>
          <p:nvPr/>
        </p:nvSpPr>
        <p:spPr>
          <a:xfrm>
            <a:off x="6172200" y="5029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34" name="Rectangle 1233"/>
          <p:cNvSpPr/>
          <p:nvPr/>
        </p:nvSpPr>
        <p:spPr>
          <a:xfrm>
            <a:off x="6477000" y="5334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35" name="Rectangle 1234"/>
          <p:cNvSpPr/>
          <p:nvPr/>
        </p:nvSpPr>
        <p:spPr>
          <a:xfrm>
            <a:off x="6172200" y="5334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36" name="Rectangle 1235"/>
          <p:cNvSpPr/>
          <p:nvPr/>
        </p:nvSpPr>
        <p:spPr>
          <a:xfrm>
            <a:off x="6477000" y="4419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37" name="Rectangle 1236"/>
          <p:cNvSpPr/>
          <p:nvPr/>
        </p:nvSpPr>
        <p:spPr>
          <a:xfrm>
            <a:off x="6172200" y="4419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38" name="Rectangle 1237"/>
          <p:cNvSpPr/>
          <p:nvPr/>
        </p:nvSpPr>
        <p:spPr>
          <a:xfrm>
            <a:off x="6477000" y="4724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39" name="Rectangle 1238"/>
          <p:cNvSpPr/>
          <p:nvPr/>
        </p:nvSpPr>
        <p:spPr>
          <a:xfrm>
            <a:off x="6172200" y="4724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40" name="Rectangle 1239"/>
          <p:cNvSpPr/>
          <p:nvPr/>
        </p:nvSpPr>
        <p:spPr>
          <a:xfrm>
            <a:off x="6172200" y="4419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41" name="Rectangle 1240"/>
          <p:cNvSpPr/>
          <p:nvPr/>
        </p:nvSpPr>
        <p:spPr>
          <a:xfrm>
            <a:off x="6172200" y="4419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42" name="Rectangle 1241"/>
          <p:cNvSpPr/>
          <p:nvPr/>
        </p:nvSpPr>
        <p:spPr>
          <a:xfrm>
            <a:off x="6477000" y="4419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43" name="Rectangle 1242"/>
          <p:cNvSpPr/>
          <p:nvPr/>
        </p:nvSpPr>
        <p:spPr>
          <a:xfrm>
            <a:off x="6781800" y="5029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44" name="Rectangle 1243"/>
          <p:cNvSpPr/>
          <p:nvPr/>
        </p:nvSpPr>
        <p:spPr>
          <a:xfrm>
            <a:off x="6781800" y="5334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45" name="Rectangle 1244"/>
          <p:cNvSpPr/>
          <p:nvPr/>
        </p:nvSpPr>
        <p:spPr>
          <a:xfrm>
            <a:off x="6781800" y="4419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46" name="Rectangle 1245"/>
          <p:cNvSpPr/>
          <p:nvPr/>
        </p:nvSpPr>
        <p:spPr>
          <a:xfrm>
            <a:off x="6781800" y="4724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47" name="Rectangle 1246"/>
          <p:cNvSpPr/>
          <p:nvPr/>
        </p:nvSpPr>
        <p:spPr>
          <a:xfrm>
            <a:off x="6781800" y="4419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48" name="Rectangle 1247"/>
          <p:cNvSpPr/>
          <p:nvPr/>
        </p:nvSpPr>
        <p:spPr>
          <a:xfrm>
            <a:off x="6781800" y="4419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49" name="Rectangle 1248"/>
          <p:cNvSpPr/>
          <p:nvPr/>
        </p:nvSpPr>
        <p:spPr>
          <a:xfrm>
            <a:off x="58674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250" name="Rectangle 1249"/>
          <p:cNvSpPr/>
          <p:nvPr/>
        </p:nvSpPr>
        <p:spPr>
          <a:xfrm>
            <a:off x="6477000" y="3200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51" name="Rectangle 1250"/>
          <p:cNvSpPr/>
          <p:nvPr/>
        </p:nvSpPr>
        <p:spPr>
          <a:xfrm>
            <a:off x="61722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52" name="Rectangle 1251"/>
          <p:cNvSpPr/>
          <p:nvPr/>
        </p:nvSpPr>
        <p:spPr>
          <a:xfrm>
            <a:off x="67818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53" name="Rectangle 1252"/>
          <p:cNvSpPr/>
          <p:nvPr/>
        </p:nvSpPr>
        <p:spPr>
          <a:xfrm>
            <a:off x="58674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54" name="Rectangle 1253"/>
          <p:cNvSpPr/>
          <p:nvPr/>
        </p:nvSpPr>
        <p:spPr>
          <a:xfrm>
            <a:off x="58674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55" name="Rectangle 1254"/>
          <p:cNvSpPr/>
          <p:nvPr/>
        </p:nvSpPr>
        <p:spPr>
          <a:xfrm>
            <a:off x="5867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56" name="Rectangle 1255"/>
          <p:cNvSpPr/>
          <p:nvPr/>
        </p:nvSpPr>
        <p:spPr>
          <a:xfrm>
            <a:off x="6477000" y="3810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57" name="Rectangle 1256"/>
          <p:cNvSpPr/>
          <p:nvPr/>
        </p:nvSpPr>
        <p:spPr>
          <a:xfrm>
            <a:off x="61722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58" name="Rectangle 1257"/>
          <p:cNvSpPr/>
          <p:nvPr/>
        </p:nvSpPr>
        <p:spPr>
          <a:xfrm>
            <a:off x="64770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59" name="Rectangle 1258"/>
          <p:cNvSpPr/>
          <p:nvPr/>
        </p:nvSpPr>
        <p:spPr>
          <a:xfrm>
            <a:off x="61722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60" name="Rectangle 1259"/>
          <p:cNvSpPr/>
          <p:nvPr/>
        </p:nvSpPr>
        <p:spPr>
          <a:xfrm>
            <a:off x="6781800" y="3505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61" name="Rectangle 1260"/>
          <p:cNvSpPr/>
          <p:nvPr/>
        </p:nvSpPr>
        <p:spPr>
          <a:xfrm>
            <a:off x="58674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62" name="Rectangle 1261"/>
          <p:cNvSpPr/>
          <p:nvPr/>
        </p:nvSpPr>
        <p:spPr>
          <a:xfrm>
            <a:off x="67818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63" name="Rectangle 1262"/>
          <p:cNvSpPr/>
          <p:nvPr/>
        </p:nvSpPr>
        <p:spPr>
          <a:xfrm>
            <a:off x="6781800" y="3200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64" name="Rectangle 1263"/>
          <p:cNvSpPr/>
          <p:nvPr/>
        </p:nvSpPr>
        <p:spPr>
          <a:xfrm>
            <a:off x="6781800" y="3505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65" name="Rectangle 1264"/>
          <p:cNvSpPr/>
          <p:nvPr/>
        </p:nvSpPr>
        <p:spPr>
          <a:xfrm>
            <a:off x="6781800" y="3810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66" name="Rectangle 1265"/>
          <p:cNvSpPr/>
          <p:nvPr/>
        </p:nvSpPr>
        <p:spPr>
          <a:xfrm>
            <a:off x="6781800" y="3505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67" name="Rectangle 1266"/>
          <p:cNvSpPr/>
          <p:nvPr/>
        </p:nvSpPr>
        <p:spPr>
          <a:xfrm>
            <a:off x="64770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68" name="Rectangle 1267"/>
          <p:cNvSpPr/>
          <p:nvPr/>
        </p:nvSpPr>
        <p:spPr>
          <a:xfrm>
            <a:off x="61722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69" name="Rectangle 1268"/>
          <p:cNvSpPr/>
          <p:nvPr/>
        </p:nvSpPr>
        <p:spPr>
          <a:xfrm>
            <a:off x="61722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70" name="Rectangle 1269"/>
          <p:cNvSpPr/>
          <p:nvPr/>
        </p:nvSpPr>
        <p:spPr>
          <a:xfrm>
            <a:off x="64770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71" name="Rectangle 1270"/>
          <p:cNvSpPr/>
          <p:nvPr/>
        </p:nvSpPr>
        <p:spPr>
          <a:xfrm>
            <a:off x="61722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72" name="Rectangle 1271"/>
          <p:cNvSpPr/>
          <p:nvPr/>
        </p:nvSpPr>
        <p:spPr>
          <a:xfrm>
            <a:off x="6781800" y="4114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73" name="Rectangle 1272"/>
          <p:cNvSpPr/>
          <p:nvPr/>
        </p:nvSpPr>
        <p:spPr>
          <a:xfrm>
            <a:off x="6781800" y="41148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74" name="Rectangle 1273"/>
          <p:cNvSpPr/>
          <p:nvPr/>
        </p:nvSpPr>
        <p:spPr>
          <a:xfrm>
            <a:off x="6781800" y="4114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75" name="Rectangle 1274"/>
          <p:cNvSpPr/>
          <p:nvPr/>
        </p:nvSpPr>
        <p:spPr>
          <a:xfrm>
            <a:off x="5867400" y="6858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1276" name="Rectangle 1275"/>
          <p:cNvSpPr/>
          <p:nvPr/>
        </p:nvSpPr>
        <p:spPr>
          <a:xfrm>
            <a:off x="5867400" y="7162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77" name="Rectangle 1276"/>
          <p:cNvSpPr/>
          <p:nvPr/>
        </p:nvSpPr>
        <p:spPr>
          <a:xfrm>
            <a:off x="5867400" y="6858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78" name="Rectangle 1277"/>
          <p:cNvSpPr/>
          <p:nvPr/>
        </p:nvSpPr>
        <p:spPr>
          <a:xfrm>
            <a:off x="6477000" y="6858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79" name="Rectangle 1278"/>
          <p:cNvSpPr/>
          <p:nvPr/>
        </p:nvSpPr>
        <p:spPr>
          <a:xfrm>
            <a:off x="6172200" y="6858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80" name="Rectangle 1279"/>
          <p:cNvSpPr/>
          <p:nvPr/>
        </p:nvSpPr>
        <p:spPr>
          <a:xfrm>
            <a:off x="6477000" y="7162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81" name="Rectangle 1280"/>
          <p:cNvSpPr/>
          <p:nvPr/>
        </p:nvSpPr>
        <p:spPr>
          <a:xfrm>
            <a:off x="6172200" y="7162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82" name="Rectangle 1281"/>
          <p:cNvSpPr/>
          <p:nvPr/>
        </p:nvSpPr>
        <p:spPr>
          <a:xfrm>
            <a:off x="6172200" y="6858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83" name="Rectangle 1282"/>
          <p:cNvSpPr/>
          <p:nvPr/>
        </p:nvSpPr>
        <p:spPr>
          <a:xfrm>
            <a:off x="6172200" y="6858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84" name="Rectangle 1283"/>
          <p:cNvSpPr/>
          <p:nvPr/>
        </p:nvSpPr>
        <p:spPr>
          <a:xfrm>
            <a:off x="6477000" y="6858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85" name="Rectangle 1284"/>
          <p:cNvSpPr/>
          <p:nvPr/>
        </p:nvSpPr>
        <p:spPr>
          <a:xfrm>
            <a:off x="6781800" y="6858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86" name="Rectangle 1285"/>
          <p:cNvSpPr/>
          <p:nvPr/>
        </p:nvSpPr>
        <p:spPr>
          <a:xfrm>
            <a:off x="6781800" y="7162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87" name="Rectangle 1286"/>
          <p:cNvSpPr/>
          <p:nvPr/>
        </p:nvSpPr>
        <p:spPr>
          <a:xfrm>
            <a:off x="6781800" y="6858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88" name="Rectangle 1287"/>
          <p:cNvSpPr/>
          <p:nvPr/>
        </p:nvSpPr>
        <p:spPr>
          <a:xfrm>
            <a:off x="6781800" y="6858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89" name="Rectangle 1288"/>
          <p:cNvSpPr/>
          <p:nvPr/>
        </p:nvSpPr>
        <p:spPr>
          <a:xfrm>
            <a:off x="58674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290" name="Rectangle 1289"/>
          <p:cNvSpPr/>
          <p:nvPr/>
        </p:nvSpPr>
        <p:spPr>
          <a:xfrm>
            <a:off x="6477000" y="5638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91" name="Rectangle 1290"/>
          <p:cNvSpPr/>
          <p:nvPr/>
        </p:nvSpPr>
        <p:spPr>
          <a:xfrm>
            <a:off x="61722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92" name="Rectangle 1291"/>
          <p:cNvSpPr/>
          <p:nvPr/>
        </p:nvSpPr>
        <p:spPr>
          <a:xfrm>
            <a:off x="67818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93" name="Rectangle 1292"/>
          <p:cNvSpPr/>
          <p:nvPr/>
        </p:nvSpPr>
        <p:spPr>
          <a:xfrm>
            <a:off x="58674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94" name="Rectangle 1293"/>
          <p:cNvSpPr/>
          <p:nvPr/>
        </p:nvSpPr>
        <p:spPr>
          <a:xfrm>
            <a:off x="58674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95" name="Rectangle 1294"/>
          <p:cNvSpPr/>
          <p:nvPr/>
        </p:nvSpPr>
        <p:spPr>
          <a:xfrm>
            <a:off x="58674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96" name="Rectangle 1295"/>
          <p:cNvSpPr/>
          <p:nvPr/>
        </p:nvSpPr>
        <p:spPr>
          <a:xfrm>
            <a:off x="6477000" y="6248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97" name="Rectangle 1296"/>
          <p:cNvSpPr/>
          <p:nvPr/>
        </p:nvSpPr>
        <p:spPr>
          <a:xfrm>
            <a:off x="61722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98" name="Rectangle 1297"/>
          <p:cNvSpPr/>
          <p:nvPr/>
        </p:nvSpPr>
        <p:spPr>
          <a:xfrm>
            <a:off x="64770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299" name="Rectangle 1298"/>
          <p:cNvSpPr/>
          <p:nvPr/>
        </p:nvSpPr>
        <p:spPr>
          <a:xfrm>
            <a:off x="61722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00" name="Rectangle 1299"/>
          <p:cNvSpPr/>
          <p:nvPr/>
        </p:nvSpPr>
        <p:spPr>
          <a:xfrm>
            <a:off x="6781800" y="5943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01" name="Rectangle 1300"/>
          <p:cNvSpPr/>
          <p:nvPr/>
        </p:nvSpPr>
        <p:spPr>
          <a:xfrm>
            <a:off x="58674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02" name="Rectangle 1301"/>
          <p:cNvSpPr/>
          <p:nvPr/>
        </p:nvSpPr>
        <p:spPr>
          <a:xfrm>
            <a:off x="67818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03" name="Rectangle 1302"/>
          <p:cNvSpPr/>
          <p:nvPr/>
        </p:nvSpPr>
        <p:spPr>
          <a:xfrm>
            <a:off x="6781800" y="5638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04" name="Rectangle 1303"/>
          <p:cNvSpPr/>
          <p:nvPr/>
        </p:nvSpPr>
        <p:spPr>
          <a:xfrm>
            <a:off x="6781800" y="59436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05" name="Rectangle 1304"/>
          <p:cNvSpPr/>
          <p:nvPr/>
        </p:nvSpPr>
        <p:spPr>
          <a:xfrm>
            <a:off x="6781800" y="6248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06" name="Rectangle 1305"/>
          <p:cNvSpPr/>
          <p:nvPr/>
        </p:nvSpPr>
        <p:spPr>
          <a:xfrm>
            <a:off x="6781800" y="5943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07" name="Rectangle 1306"/>
          <p:cNvSpPr/>
          <p:nvPr/>
        </p:nvSpPr>
        <p:spPr>
          <a:xfrm>
            <a:off x="64770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08" name="Rectangle 1307"/>
          <p:cNvSpPr/>
          <p:nvPr/>
        </p:nvSpPr>
        <p:spPr>
          <a:xfrm>
            <a:off x="61722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09" name="Rectangle 1308"/>
          <p:cNvSpPr/>
          <p:nvPr/>
        </p:nvSpPr>
        <p:spPr>
          <a:xfrm>
            <a:off x="61722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10" name="Rectangle 1309"/>
          <p:cNvSpPr/>
          <p:nvPr/>
        </p:nvSpPr>
        <p:spPr>
          <a:xfrm>
            <a:off x="64770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11" name="Rectangle 1310"/>
          <p:cNvSpPr/>
          <p:nvPr/>
        </p:nvSpPr>
        <p:spPr>
          <a:xfrm>
            <a:off x="61722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12" name="Rectangle 1311"/>
          <p:cNvSpPr/>
          <p:nvPr/>
        </p:nvSpPr>
        <p:spPr>
          <a:xfrm>
            <a:off x="6781800" y="65532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13" name="Rectangle 1312"/>
          <p:cNvSpPr/>
          <p:nvPr/>
        </p:nvSpPr>
        <p:spPr>
          <a:xfrm>
            <a:off x="6781800" y="6553200"/>
            <a:ext cx="304800" cy="304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14" name="Rectangle 1313"/>
          <p:cNvSpPr/>
          <p:nvPr/>
        </p:nvSpPr>
        <p:spPr>
          <a:xfrm>
            <a:off x="6781800" y="6553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15" name="Rectangle 1314"/>
          <p:cNvSpPr/>
          <p:nvPr/>
        </p:nvSpPr>
        <p:spPr>
          <a:xfrm>
            <a:off x="7086600" y="3200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1316" name="Rectangle 1315"/>
          <p:cNvSpPr/>
          <p:nvPr/>
        </p:nvSpPr>
        <p:spPr>
          <a:xfrm>
            <a:off x="7086600" y="3505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17" name="Rectangle 1316"/>
          <p:cNvSpPr/>
          <p:nvPr/>
        </p:nvSpPr>
        <p:spPr>
          <a:xfrm>
            <a:off x="7086600" y="3810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18" name="Rectangle 1317"/>
          <p:cNvSpPr/>
          <p:nvPr/>
        </p:nvSpPr>
        <p:spPr>
          <a:xfrm>
            <a:off x="7086600" y="4114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19" name="Rectangle 1318"/>
          <p:cNvSpPr/>
          <p:nvPr/>
        </p:nvSpPr>
        <p:spPr>
          <a:xfrm>
            <a:off x="7086600" y="3200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37" name="Rectangle 1336"/>
          <p:cNvSpPr/>
          <p:nvPr/>
        </p:nvSpPr>
        <p:spPr>
          <a:xfrm>
            <a:off x="7086600" y="1981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341" name="Rectangle 1340"/>
          <p:cNvSpPr/>
          <p:nvPr/>
        </p:nvSpPr>
        <p:spPr>
          <a:xfrm>
            <a:off x="7086600" y="2286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42" name="Rectangle 1341"/>
          <p:cNvSpPr/>
          <p:nvPr/>
        </p:nvSpPr>
        <p:spPr>
          <a:xfrm>
            <a:off x="7086600" y="25908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43" name="Rectangle 1342"/>
          <p:cNvSpPr/>
          <p:nvPr/>
        </p:nvSpPr>
        <p:spPr>
          <a:xfrm>
            <a:off x="7086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49" name="Rectangle 1348"/>
          <p:cNvSpPr/>
          <p:nvPr/>
        </p:nvSpPr>
        <p:spPr>
          <a:xfrm>
            <a:off x="7086600" y="28956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63" name="Rectangle 1362"/>
          <p:cNvSpPr/>
          <p:nvPr/>
        </p:nvSpPr>
        <p:spPr>
          <a:xfrm>
            <a:off x="7086600" y="5638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1364" name="Rectangle 1363"/>
          <p:cNvSpPr/>
          <p:nvPr/>
        </p:nvSpPr>
        <p:spPr>
          <a:xfrm>
            <a:off x="7086600" y="5943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65" name="Rectangle 1364"/>
          <p:cNvSpPr/>
          <p:nvPr/>
        </p:nvSpPr>
        <p:spPr>
          <a:xfrm>
            <a:off x="7086600" y="6248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66" name="Rectangle 1365"/>
          <p:cNvSpPr/>
          <p:nvPr/>
        </p:nvSpPr>
        <p:spPr>
          <a:xfrm>
            <a:off x="7086600" y="65532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67" name="Rectangle 1366"/>
          <p:cNvSpPr/>
          <p:nvPr/>
        </p:nvSpPr>
        <p:spPr>
          <a:xfrm>
            <a:off x="7086600" y="5638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85" name="Rectangle 1384"/>
          <p:cNvSpPr/>
          <p:nvPr/>
        </p:nvSpPr>
        <p:spPr>
          <a:xfrm>
            <a:off x="7086600" y="44196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389" name="Rectangle 1388"/>
          <p:cNvSpPr/>
          <p:nvPr/>
        </p:nvSpPr>
        <p:spPr>
          <a:xfrm>
            <a:off x="7086600" y="47244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90" name="Rectangle 1389"/>
          <p:cNvSpPr/>
          <p:nvPr/>
        </p:nvSpPr>
        <p:spPr>
          <a:xfrm>
            <a:off x="7086600" y="50292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91" name="Rectangle 1390"/>
          <p:cNvSpPr/>
          <p:nvPr/>
        </p:nvSpPr>
        <p:spPr>
          <a:xfrm>
            <a:off x="7086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397" name="Rectangle 1396"/>
          <p:cNvSpPr/>
          <p:nvPr/>
        </p:nvSpPr>
        <p:spPr>
          <a:xfrm>
            <a:off x="7086600" y="53340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11" name="Rectangle 1410"/>
          <p:cNvSpPr/>
          <p:nvPr/>
        </p:nvSpPr>
        <p:spPr>
          <a:xfrm>
            <a:off x="7086600" y="6858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 dirty="0"/>
          </a:p>
        </p:txBody>
      </p:sp>
      <p:sp>
        <p:nvSpPr>
          <p:cNvPr id="1415" name="Rectangle 1414"/>
          <p:cNvSpPr/>
          <p:nvPr/>
        </p:nvSpPr>
        <p:spPr>
          <a:xfrm>
            <a:off x="7086600" y="7162800"/>
            <a:ext cx="304800" cy="30480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23" name="Rectangle 1422"/>
          <p:cNvSpPr/>
          <p:nvPr/>
        </p:nvSpPr>
        <p:spPr>
          <a:xfrm>
            <a:off x="7086600" y="762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1424" name="Rectangle 1423"/>
          <p:cNvSpPr/>
          <p:nvPr/>
        </p:nvSpPr>
        <p:spPr>
          <a:xfrm>
            <a:off x="7086600" y="10668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25" name="Rectangle 1424"/>
          <p:cNvSpPr/>
          <p:nvPr/>
        </p:nvSpPr>
        <p:spPr>
          <a:xfrm>
            <a:off x="7086600" y="13716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26" name="Rectangle 1425"/>
          <p:cNvSpPr/>
          <p:nvPr/>
        </p:nvSpPr>
        <p:spPr>
          <a:xfrm>
            <a:off x="7086600" y="16764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1427" name="Rectangle 1426"/>
          <p:cNvSpPr/>
          <p:nvPr/>
        </p:nvSpPr>
        <p:spPr>
          <a:xfrm>
            <a:off x="7086600" y="762000"/>
            <a:ext cx="3048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200"/>
          </a:p>
        </p:txBody>
      </p:sp>
      <p:sp>
        <p:nvSpPr>
          <p:cNvPr id="701" name="Rectangle 700"/>
          <p:cNvSpPr/>
          <p:nvPr/>
        </p:nvSpPr>
        <p:spPr>
          <a:xfrm rot="5400000">
            <a:off x="4419600" y="7467600"/>
            <a:ext cx="152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2" name="Rectangle 701"/>
          <p:cNvSpPr/>
          <p:nvPr/>
        </p:nvSpPr>
        <p:spPr>
          <a:xfrm rot="5400000">
            <a:off x="7315200" y="7315201"/>
            <a:ext cx="152399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5956</TotalTime>
  <Words>159</Words>
  <Application>Microsoft Office PowerPoint</Application>
  <PresentationFormat>Custom</PresentationFormat>
  <Paragraphs>140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Fred Fauth</dc:creator>
  <cp:lastModifiedBy>Fred Fauth</cp:lastModifiedBy>
  <cp:revision>7</cp:revision>
  <dcterms:created xsi:type="dcterms:W3CDTF">2019-01-03T22:30:13Z</dcterms:created>
  <dcterms:modified xsi:type="dcterms:W3CDTF">2019-03-12T17:17:51Z</dcterms:modified>
</cp:coreProperties>
</file>